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509" r:id="rId4"/>
    <p:sldId id="517" r:id="rId5"/>
    <p:sldId id="334" r:id="rId6"/>
    <p:sldId id="513" r:id="rId7"/>
    <p:sldId id="518" r:id="rId8"/>
    <p:sldId id="339" r:id="rId9"/>
    <p:sldId id="512" r:id="rId10"/>
    <p:sldId id="521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FC8F31-9ED3-43A7-AFA3-F4FE363B9B24}" v="7" dt="2021-05-12T07:07:44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lly aroni" userId="4e6ae12d776d4d73" providerId="LiveId" clId="{02C4A847-3731-4054-9F34-4C7599539DBE}"/>
    <pc:docChg chg="undo custSel addSld delSld modSld sldOrd delMainMaster">
      <pc:chgData name="gelly aroni" userId="4e6ae12d776d4d73" providerId="LiveId" clId="{02C4A847-3731-4054-9F34-4C7599539DBE}" dt="2021-04-16T10:21:20.887" v="1209" actId="1076"/>
      <pc:docMkLst>
        <pc:docMk/>
      </pc:docMkLst>
      <pc:sldChg chg="delSp modSp del mod">
        <pc:chgData name="gelly aroni" userId="4e6ae12d776d4d73" providerId="LiveId" clId="{02C4A847-3731-4054-9F34-4C7599539DBE}" dt="2021-04-16T08:29:00.398" v="111" actId="2696"/>
        <pc:sldMkLst>
          <pc:docMk/>
          <pc:sldMk cId="0" sldId="256"/>
        </pc:sldMkLst>
        <pc:spChg chg="mod">
          <ac:chgData name="gelly aroni" userId="4e6ae12d776d4d73" providerId="LiveId" clId="{02C4A847-3731-4054-9F34-4C7599539DBE}" dt="2021-04-16T08:27:41.062" v="106" actId="27636"/>
          <ac:spMkLst>
            <pc:docMk/>
            <pc:sldMk cId="0" sldId="256"/>
            <ac:spMk id="3" creationId="{75336516-4815-46EC-8116-BC3984D8B469}"/>
          </ac:spMkLst>
        </pc:spChg>
        <pc:spChg chg="mod">
          <ac:chgData name="gelly aroni" userId="4e6ae12d776d4d73" providerId="LiveId" clId="{02C4A847-3731-4054-9F34-4C7599539DBE}" dt="2021-04-16T08:28:11.745" v="110" actId="14100"/>
          <ac:spMkLst>
            <pc:docMk/>
            <pc:sldMk cId="0" sldId="256"/>
            <ac:spMk id="15424" creationId="{601A88E1-89CA-4212-8A27-1B14E46626A9}"/>
          </ac:spMkLst>
        </pc:spChg>
        <pc:picChg chg="del">
          <ac:chgData name="gelly aroni" userId="4e6ae12d776d4d73" providerId="LiveId" clId="{02C4A847-3731-4054-9F34-4C7599539DBE}" dt="2021-04-16T08:27:46.389" v="107" actId="478"/>
          <ac:picMkLst>
            <pc:docMk/>
            <pc:sldMk cId="0" sldId="256"/>
            <ac:picMk id="15425" creationId="{E3610D3E-DD07-452A-BF1E-44DA018CE03C}"/>
          </ac:picMkLst>
        </pc:picChg>
        <pc:picChg chg="mod">
          <ac:chgData name="gelly aroni" userId="4e6ae12d776d4d73" providerId="LiveId" clId="{02C4A847-3731-4054-9F34-4C7599539DBE}" dt="2021-04-16T08:27:55.764" v="109" actId="1076"/>
          <ac:picMkLst>
            <pc:docMk/>
            <pc:sldMk cId="0" sldId="256"/>
            <ac:picMk id="15426" creationId="{12A391B0-CF0E-4A9B-AEB6-53C45E7DA143}"/>
          </ac:picMkLst>
        </pc:picChg>
      </pc:sldChg>
      <pc:sldChg chg="addSp delSp modSp new del mod setBg modClrScheme chgLayout">
        <pc:chgData name="gelly aroni" userId="4e6ae12d776d4d73" providerId="LiveId" clId="{02C4A847-3731-4054-9F34-4C7599539DBE}" dt="2021-04-16T07:44:10.772" v="88" actId="2696"/>
        <pc:sldMkLst>
          <pc:docMk/>
          <pc:sldMk cId="3274261685" sldId="256"/>
        </pc:sldMkLst>
        <pc:spChg chg="del mod ord">
          <ac:chgData name="gelly aroni" userId="4e6ae12d776d4d73" providerId="LiveId" clId="{02C4A847-3731-4054-9F34-4C7599539DBE}" dt="2021-04-16T07:40:01.912" v="1" actId="700"/>
          <ac:spMkLst>
            <pc:docMk/>
            <pc:sldMk cId="3274261685" sldId="256"/>
            <ac:spMk id="2" creationId="{14E21889-A3C5-4EBB-B087-8134E7E686CD}"/>
          </ac:spMkLst>
        </pc:spChg>
        <pc:spChg chg="del mod ord">
          <ac:chgData name="gelly aroni" userId="4e6ae12d776d4d73" providerId="LiveId" clId="{02C4A847-3731-4054-9F34-4C7599539DBE}" dt="2021-04-16T07:40:01.912" v="1" actId="700"/>
          <ac:spMkLst>
            <pc:docMk/>
            <pc:sldMk cId="3274261685" sldId="256"/>
            <ac:spMk id="3" creationId="{5FFD4571-1A79-4A22-B3EA-EA04CA7E671C}"/>
          </ac:spMkLst>
        </pc:spChg>
        <pc:spChg chg="add mod ord">
          <ac:chgData name="gelly aroni" userId="4e6ae12d776d4d73" providerId="LiveId" clId="{02C4A847-3731-4054-9F34-4C7599539DBE}" dt="2021-04-16T07:40:25.312" v="5" actId="26606"/>
          <ac:spMkLst>
            <pc:docMk/>
            <pc:sldMk cId="3274261685" sldId="256"/>
            <ac:spMk id="4" creationId="{90F2D3E5-8BEF-482B-A1D5-5D05F2478E5C}"/>
          </ac:spMkLst>
        </pc:spChg>
        <pc:spChg chg="add del mod ord">
          <ac:chgData name="gelly aroni" userId="4e6ae12d776d4d73" providerId="LiveId" clId="{02C4A847-3731-4054-9F34-4C7599539DBE}" dt="2021-04-16T07:40:16.727" v="2" actId="931"/>
          <ac:spMkLst>
            <pc:docMk/>
            <pc:sldMk cId="3274261685" sldId="256"/>
            <ac:spMk id="5" creationId="{4719862F-B3D9-4982-8C91-8F0FC0FFAE40}"/>
          </ac:spMkLst>
        </pc:spChg>
        <pc:spChg chg="add mod ord">
          <ac:chgData name="gelly aroni" userId="4e6ae12d776d4d73" providerId="LiveId" clId="{02C4A847-3731-4054-9F34-4C7599539DBE}" dt="2021-04-16T07:40:25.312" v="5" actId="26606"/>
          <ac:spMkLst>
            <pc:docMk/>
            <pc:sldMk cId="3274261685" sldId="256"/>
            <ac:spMk id="6" creationId="{7F2F6859-4ED4-4F7D-8F9F-C6682185DC56}"/>
          </ac:spMkLst>
        </pc:spChg>
        <pc:spChg chg="add">
          <ac:chgData name="gelly aroni" userId="4e6ae12d776d4d73" providerId="LiveId" clId="{02C4A847-3731-4054-9F34-4C7599539DBE}" dt="2021-04-16T07:40:25.312" v="5" actId="26606"/>
          <ac:spMkLst>
            <pc:docMk/>
            <pc:sldMk cId="3274261685" sldId="256"/>
            <ac:spMk id="13" creationId="{D009D6D5-DAC2-4A8B-A17A-E206B9012D09}"/>
          </ac:spMkLst>
        </pc:spChg>
        <pc:picChg chg="add mod ord">
          <ac:chgData name="gelly aroni" userId="4e6ae12d776d4d73" providerId="LiveId" clId="{02C4A847-3731-4054-9F34-4C7599539DBE}" dt="2021-04-16T07:40:25.312" v="5" actId="26606"/>
          <ac:picMkLst>
            <pc:docMk/>
            <pc:sldMk cId="3274261685" sldId="256"/>
            <ac:picMk id="8" creationId="{14E7DB72-423E-4A23-94CF-F603B9B59E92}"/>
          </ac:picMkLst>
        </pc:picChg>
      </pc:sldChg>
      <pc:sldChg chg="addSp delSp modSp new mod setBg modClrScheme addAnim chgLayout">
        <pc:chgData name="gelly aroni" userId="4e6ae12d776d4d73" providerId="LiveId" clId="{02C4A847-3731-4054-9F34-4C7599539DBE}" dt="2021-04-16T07:45:29.882" v="101" actId="20577"/>
        <pc:sldMkLst>
          <pc:docMk/>
          <pc:sldMk cId="1368548893" sldId="257"/>
        </pc:sldMkLst>
        <pc:spChg chg="del mod ord">
          <ac:chgData name="gelly aroni" userId="4e6ae12d776d4d73" providerId="LiveId" clId="{02C4A847-3731-4054-9F34-4C7599539DBE}" dt="2021-04-16T07:40:53.358" v="7" actId="700"/>
          <ac:spMkLst>
            <pc:docMk/>
            <pc:sldMk cId="1368548893" sldId="257"/>
            <ac:spMk id="2" creationId="{48095A46-3184-4BE4-A041-189FCCF29FCA}"/>
          </ac:spMkLst>
        </pc:spChg>
        <pc:spChg chg="del mod ord">
          <ac:chgData name="gelly aroni" userId="4e6ae12d776d4d73" providerId="LiveId" clId="{02C4A847-3731-4054-9F34-4C7599539DBE}" dt="2021-04-16T07:40:53.358" v="7" actId="700"/>
          <ac:spMkLst>
            <pc:docMk/>
            <pc:sldMk cId="1368548893" sldId="257"/>
            <ac:spMk id="3" creationId="{301C4162-BC9C-4DE6-BA2B-75C62582414C}"/>
          </ac:spMkLst>
        </pc:spChg>
        <pc:spChg chg="del">
          <ac:chgData name="gelly aroni" userId="4e6ae12d776d4d73" providerId="LiveId" clId="{02C4A847-3731-4054-9F34-4C7599539DBE}" dt="2021-04-16T07:40:53.358" v="7" actId="700"/>
          <ac:spMkLst>
            <pc:docMk/>
            <pc:sldMk cId="1368548893" sldId="257"/>
            <ac:spMk id="4" creationId="{35E3C628-CC38-4CB8-AC35-63FD587E7B45}"/>
          </ac:spMkLst>
        </pc:spChg>
        <pc:spChg chg="add del mod ord">
          <ac:chgData name="gelly aroni" userId="4e6ae12d776d4d73" providerId="LiveId" clId="{02C4A847-3731-4054-9F34-4C7599539DBE}" dt="2021-04-16T07:41:31.730" v="19" actId="26606"/>
          <ac:spMkLst>
            <pc:docMk/>
            <pc:sldMk cId="1368548893" sldId="257"/>
            <ac:spMk id="5" creationId="{473E88B0-2D55-4EF9-9307-A80E3C00F1C0}"/>
          </ac:spMkLst>
        </pc:spChg>
        <pc:spChg chg="add del mod ord">
          <ac:chgData name="gelly aroni" userId="4e6ae12d776d4d73" providerId="LiveId" clId="{02C4A847-3731-4054-9F34-4C7599539DBE}" dt="2021-04-16T07:40:58.021" v="8" actId="931"/>
          <ac:spMkLst>
            <pc:docMk/>
            <pc:sldMk cId="1368548893" sldId="257"/>
            <ac:spMk id="6" creationId="{1D7DBB95-E3AA-4CC9-B15D-D43ECDCACFBB}"/>
          </ac:spMkLst>
        </pc:spChg>
        <pc:spChg chg="add del">
          <ac:chgData name="gelly aroni" userId="4e6ae12d776d4d73" providerId="LiveId" clId="{02C4A847-3731-4054-9F34-4C7599539DBE}" dt="2021-04-16T07:41:27.881" v="16" actId="26606"/>
          <ac:spMkLst>
            <pc:docMk/>
            <pc:sldMk cId="1368548893" sldId="257"/>
            <ac:spMk id="12" creationId="{0D52C81F-B7F6-49E0-B887-E1240EF3A62A}"/>
          </ac:spMkLst>
        </pc:spChg>
        <pc:spChg chg="add del">
          <ac:chgData name="gelly aroni" userId="4e6ae12d776d4d73" providerId="LiveId" clId="{02C4A847-3731-4054-9F34-4C7599539DBE}" dt="2021-04-16T07:41:15.577" v="12" actId="26606"/>
          <ac:spMkLst>
            <pc:docMk/>
            <pc:sldMk cId="1368548893" sldId="257"/>
            <ac:spMk id="13" creationId="{42A4FC2C-047E-45A5-965D-8E1E3BF09BC6}"/>
          </ac:spMkLst>
        </pc:spChg>
        <pc:spChg chg="add del">
          <ac:chgData name="gelly aroni" userId="4e6ae12d776d4d73" providerId="LiveId" clId="{02C4A847-3731-4054-9F34-4C7599539DBE}" dt="2021-04-16T07:41:18.069" v="14" actId="26606"/>
          <ac:spMkLst>
            <pc:docMk/>
            <pc:sldMk cId="1368548893" sldId="257"/>
            <ac:spMk id="15" creationId="{6680F1D3-7650-4307-A001-0163AD371D29}"/>
          </ac:spMkLst>
        </pc:spChg>
        <pc:spChg chg="add del">
          <ac:chgData name="gelly aroni" userId="4e6ae12d776d4d73" providerId="LiveId" clId="{02C4A847-3731-4054-9F34-4C7599539DBE}" dt="2021-04-16T07:41:27.881" v="16" actId="26606"/>
          <ac:spMkLst>
            <pc:docMk/>
            <pc:sldMk cId="1368548893" sldId="257"/>
            <ac:spMk id="17" creationId="{3EBE8569-6AEC-4B8C-8D53-2DE337CDBA65}"/>
          </ac:spMkLst>
        </pc:spChg>
        <pc:spChg chg="add del">
          <ac:chgData name="gelly aroni" userId="4e6ae12d776d4d73" providerId="LiveId" clId="{02C4A847-3731-4054-9F34-4C7599539DBE}" dt="2021-04-16T07:41:27.881" v="16" actId="26606"/>
          <ac:spMkLst>
            <pc:docMk/>
            <pc:sldMk cId="1368548893" sldId="257"/>
            <ac:spMk id="18" creationId="{8FC9BE17-9A7B-462D-AE50-3D8777387304}"/>
          </ac:spMkLst>
        </pc:spChg>
        <pc:spChg chg="add del">
          <ac:chgData name="gelly aroni" userId="4e6ae12d776d4d73" providerId="LiveId" clId="{02C4A847-3731-4054-9F34-4C7599539DBE}" dt="2021-04-16T07:41:27.881" v="16" actId="26606"/>
          <ac:spMkLst>
            <pc:docMk/>
            <pc:sldMk cId="1368548893" sldId="257"/>
            <ac:spMk id="19" creationId="{55D4142C-5077-457F-A6AD-3FECFDB39685}"/>
          </ac:spMkLst>
        </pc:spChg>
        <pc:spChg chg="add del">
          <ac:chgData name="gelly aroni" userId="4e6ae12d776d4d73" providerId="LiveId" clId="{02C4A847-3731-4054-9F34-4C7599539DBE}" dt="2021-04-16T07:41:27.881" v="16" actId="26606"/>
          <ac:spMkLst>
            <pc:docMk/>
            <pc:sldMk cId="1368548893" sldId="257"/>
            <ac:spMk id="20" creationId="{473E88B0-2D55-4EF9-9307-A80E3C00F1C0}"/>
          </ac:spMkLst>
        </pc:spChg>
        <pc:spChg chg="add del">
          <ac:chgData name="gelly aroni" userId="4e6ae12d776d4d73" providerId="LiveId" clId="{02C4A847-3731-4054-9F34-4C7599539DBE}" dt="2021-04-16T07:41:27.881" v="16" actId="26606"/>
          <ac:spMkLst>
            <pc:docMk/>
            <pc:sldMk cId="1368548893" sldId="257"/>
            <ac:spMk id="21" creationId="{7A5F0580-5EE9-419F-96EE-B6529EF6E7D0}"/>
          </ac:spMkLst>
        </pc:spChg>
        <pc:spChg chg="add del">
          <ac:chgData name="gelly aroni" userId="4e6ae12d776d4d73" providerId="LiveId" clId="{02C4A847-3731-4054-9F34-4C7599539DBE}" dt="2021-04-16T07:41:31.726" v="18" actId="26606"/>
          <ac:spMkLst>
            <pc:docMk/>
            <pc:sldMk cId="1368548893" sldId="257"/>
            <ac:spMk id="23" creationId="{473E88B0-2D55-4EF9-9307-A80E3C00F1C0}"/>
          </ac:spMkLst>
        </pc:spChg>
        <pc:spChg chg="add del">
          <ac:chgData name="gelly aroni" userId="4e6ae12d776d4d73" providerId="LiveId" clId="{02C4A847-3731-4054-9F34-4C7599539DBE}" dt="2021-04-16T07:41:31.726" v="18" actId="26606"/>
          <ac:spMkLst>
            <pc:docMk/>
            <pc:sldMk cId="1368548893" sldId="257"/>
            <ac:spMk id="24" creationId="{B7824299-F84C-4B46-B612-A09E37C60265}"/>
          </ac:spMkLst>
        </pc:spChg>
        <pc:spChg chg="add del">
          <ac:chgData name="gelly aroni" userId="4e6ae12d776d4d73" providerId="LiveId" clId="{02C4A847-3731-4054-9F34-4C7599539DBE}" dt="2021-04-16T07:44:03.448" v="85" actId="26606"/>
          <ac:spMkLst>
            <pc:docMk/>
            <pc:sldMk cId="1368548893" sldId="257"/>
            <ac:spMk id="27" creationId="{99192C51-B764-4A9B-9587-5EF8B628B8D9}"/>
          </ac:spMkLst>
        </pc:spChg>
        <pc:spChg chg="add mod">
          <ac:chgData name="gelly aroni" userId="4e6ae12d776d4d73" providerId="LiveId" clId="{02C4A847-3731-4054-9F34-4C7599539DBE}" dt="2021-04-16T07:45:29.882" v="101" actId="20577"/>
          <ac:spMkLst>
            <pc:docMk/>
            <pc:sldMk cId="1368548893" sldId="257"/>
            <ac:spMk id="28" creationId="{473E88B0-2D55-4EF9-9307-A80E3C00F1C0}"/>
          </ac:spMkLst>
        </pc:spChg>
        <pc:spChg chg="add del mod">
          <ac:chgData name="gelly aroni" userId="4e6ae12d776d4d73" providerId="LiveId" clId="{02C4A847-3731-4054-9F34-4C7599539DBE}" dt="2021-04-16T07:41:38.839" v="22" actId="478"/>
          <ac:spMkLst>
            <pc:docMk/>
            <pc:sldMk cId="1368548893" sldId="257"/>
            <ac:spMk id="29" creationId="{D21D5EC5-1465-4D1B-930F-E2D061E2DA13}"/>
          </ac:spMkLst>
        </pc:spChg>
        <pc:spChg chg="add del">
          <ac:chgData name="gelly aroni" userId="4e6ae12d776d4d73" providerId="LiveId" clId="{02C4A847-3731-4054-9F34-4C7599539DBE}" dt="2021-04-16T07:44:03.445" v="84" actId="26606"/>
          <ac:spMkLst>
            <pc:docMk/>
            <pc:sldMk cId="1368548893" sldId="257"/>
            <ac:spMk id="33" creationId="{7D9D36D6-2AC5-46A1-A849-4C82D5264A3A}"/>
          </ac:spMkLst>
        </pc:spChg>
        <pc:spChg chg="add del">
          <ac:chgData name="gelly aroni" userId="4e6ae12d776d4d73" providerId="LiveId" clId="{02C4A847-3731-4054-9F34-4C7599539DBE}" dt="2021-04-16T07:44:41.069" v="92" actId="26606"/>
          <ac:spMkLst>
            <pc:docMk/>
            <pc:sldMk cId="1368548893" sldId="257"/>
            <ac:spMk id="35" creationId="{06DA9DF9-31F7-4056-B42E-878CC92417B8}"/>
          </ac:spMkLst>
        </pc:spChg>
        <pc:spChg chg="add">
          <ac:chgData name="gelly aroni" userId="4e6ae12d776d4d73" providerId="LiveId" clId="{02C4A847-3731-4054-9F34-4C7599539DBE}" dt="2021-04-16T07:44:41.069" v="92" actId="26606"/>
          <ac:spMkLst>
            <pc:docMk/>
            <pc:sldMk cId="1368548893" sldId="257"/>
            <ac:spMk id="40" creationId="{9B7AD9F6-8CE7-4299-8FC6-328F4DCD3FF9}"/>
          </ac:spMkLst>
        </pc:spChg>
        <pc:spChg chg="add">
          <ac:chgData name="gelly aroni" userId="4e6ae12d776d4d73" providerId="LiveId" clId="{02C4A847-3731-4054-9F34-4C7599539DBE}" dt="2021-04-16T07:44:41.069" v="92" actId="26606"/>
          <ac:spMkLst>
            <pc:docMk/>
            <pc:sldMk cId="1368548893" sldId="257"/>
            <ac:spMk id="42" creationId="{F49775AF-8896-43EE-92C6-83497D6DC56F}"/>
          </ac:spMkLst>
        </pc:spChg>
        <pc:picChg chg="add mod">
          <ac:chgData name="gelly aroni" userId="4e6ae12d776d4d73" providerId="LiveId" clId="{02C4A847-3731-4054-9F34-4C7599539DBE}" dt="2021-04-16T07:44:41.069" v="92" actId="26606"/>
          <ac:picMkLst>
            <pc:docMk/>
            <pc:sldMk cId="1368548893" sldId="257"/>
            <ac:picMk id="8" creationId="{0A940948-46F2-43AB-91E3-F62081A35D69}"/>
          </ac:picMkLst>
        </pc:picChg>
        <pc:cxnChg chg="add del">
          <ac:chgData name="gelly aroni" userId="4e6ae12d776d4d73" providerId="LiveId" clId="{02C4A847-3731-4054-9F34-4C7599539DBE}" dt="2021-04-16T07:41:31.726" v="18" actId="26606"/>
          <ac:cxnSpMkLst>
            <pc:docMk/>
            <pc:sldMk cId="1368548893" sldId="257"/>
            <ac:cxnSpMk id="25" creationId="{A7F400EE-A8A5-48AF-B4D6-291B52C6F0B0}"/>
          </ac:cxnSpMkLst>
        </pc:cxnChg>
      </pc:sldChg>
      <pc:sldChg chg="delSp modSp new del mod ord">
        <pc:chgData name="gelly aroni" userId="4e6ae12d776d4d73" providerId="LiveId" clId="{02C4A847-3731-4054-9F34-4C7599539DBE}" dt="2021-04-16T08:33:19.454" v="136" actId="2696"/>
        <pc:sldMkLst>
          <pc:docMk/>
          <pc:sldMk cId="213653105" sldId="258"/>
        </pc:sldMkLst>
        <pc:spChg chg="del mod">
          <ac:chgData name="gelly aroni" userId="4e6ae12d776d4d73" providerId="LiveId" clId="{02C4A847-3731-4054-9F34-4C7599539DBE}" dt="2021-04-16T08:30:07.994" v="115" actId="478"/>
          <ac:spMkLst>
            <pc:docMk/>
            <pc:sldMk cId="213653105" sldId="258"/>
            <ac:spMk id="2" creationId="{17499C23-C9C9-41A4-B8FF-A844FF864F71}"/>
          </ac:spMkLst>
        </pc:spChg>
        <pc:spChg chg="mod">
          <ac:chgData name="gelly aroni" userId="4e6ae12d776d4d73" providerId="LiveId" clId="{02C4A847-3731-4054-9F34-4C7599539DBE}" dt="2021-04-16T08:30:11.751" v="116" actId="1076"/>
          <ac:spMkLst>
            <pc:docMk/>
            <pc:sldMk cId="213653105" sldId="258"/>
            <ac:spMk id="4" creationId="{8D07E8BB-80D2-44D2-BF70-19647B96DB0C}"/>
          </ac:spMkLst>
        </pc:spChg>
      </pc:sldChg>
      <pc:sldChg chg="addSp delSp modSp new mod setBg">
        <pc:chgData name="gelly aroni" userId="4e6ae12d776d4d73" providerId="LiveId" clId="{02C4A847-3731-4054-9F34-4C7599539DBE}" dt="2021-04-16T10:19:58.596" v="1203" actId="27636"/>
        <pc:sldMkLst>
          <pc:docMk/>
          <pc:sldMk cId="2990317123" sldId="259"/>
        </pc:sldMkLst>
        <pc:spChg chg="del mod ord">
          <ac:chgData name="gelly aroni" userId="4e6ae12d776d4d73" providerId="LiveId" clId="{02C4A847-3731-4054-9F34-4C7599539DBE}" dt="2021-04-16T08:32:18.243" v="124" actId="478"/>
          <ac:spMkLst>
            <pc:docMk/>
            <pc:sldMk cId="2990317123" sldId="259"/>
            <ac:spMk id="2" creationId="{2AE6EC87-8361-4E48-8BD6-741AA5D4C62C}"/>
          </ac:spMkLst>
        </pc:spChg>
        <pc:spChg chg="del">
          <ac:chgData name="gelly aroni" userId="4e6ae12d776d4d73" providerId="LiveId" clId="{02C4A847-3731-4054-9F34-4C7599539DBE}" dt="2021-04-16T08:31:49.050" v="118"/>
          <ac:spMkLst>
            <pc:docMk/>
            <pc:sldMk cId="2990317123" sldId="259"/>
            <ac:spMk id="3" creationId="{0A382972-3E49-412C-AFFA-5E3F8D6B4E66}"/>
          </ac:spMkLst>
        </pc:spChg>
        <pc:spChg chg="mod">
          <ac:chgData name="gelly aroni" userId="4e6ae12d776d4d73" providerId="LiveId" clId="{02C4A847-3731-4054-9F34-4C7599539DBE}" dt="2021-04-16T10:19:58.596" v="1203" actId="27636"/>
          <ac:spMkLst>
            <pc:docMk/>
            <pc:sldMk cId="2990317123" sldId="259"/>
            <ac:spMk id="4" creationId="{BAC468D1-6131-4E2B-90D4-89C0F57AC757}"/>
          </ac:spMkLst>
        </pc:spChg>
        <pc:spChg chg="add del">
          <ac:chgData name="gelly aroni" userId="4e6ae12d776d4d73" providerId="LiveId" clId="{02C4A847-3731-4054-9F34-4C7599539DBE}" dt="2021-04-16T08:32:01.462" v="120" actId="26606"/>
          <ac:spMkLst>
            <pc:docMk/>
            <pc:sldMk cId="2990317123" sldId="259"/>
            <ac:spMk id="10" creationId="{3CD9DF72-87A3-404E-A828-84CBF11A8303}"/>
          </ac:spMkLst>
        </pc:spChg>
        <pc:spChg chg="add">
          <ac:chgData name="gelly aroni" userId="4e6ae12d776d4d73" providerId="LiveId" clId="{02C4A847-3731-4054-9F34-4C7599539DBE}" dt="2021-04-16T08:32:01.467" v="121" actId="26606"/>
          <ac:spMkLst>
            <pc:docMk/>
            <pc:sldMk cId="2990317123" sldId="259"/>
            <ac:spMk id="14" creationId="{1A95671B-3CC6-4792-9114-B74FAEA224E6}"/>
          </ac:spMkLst>
        </pc:spChg>
        <pc:picChg chg="add mod ord">
          <ac:chgData name="gelly aroni" userId="4e6ae12d776d4d73" providerId="LiveId" clId="{02C4A847-3731-4054-9F34-4C7599539DBE}" dt="2021-04-16T08:32:01.467" v="121" actId="26606"/>
          <ac:picMkLst>
            <pc:docMk/>
            <pc:sldMk cId="2990317123" sldId="259"/>
            <ac:picMk id="5" creationId="{047D686A-B966-4E3F-9C11-C951BA31A20A}"/>
          </ac:picMkLst>
        </pc:picChg>
        <pc:cxnChg chg="add del">
          <ac:chgData name="gelly aroni" userId="4e6ae12d776d4d73" providerId="LiveId" clId="{02C4A847-3731-4054-9F34-4C7599539DBE}" dt="2021-04-16T08:32:01.462" v="120" actId="26606"/>
          <ac:cxnSpMkLst>
            <pc:docMk/>
            <pc:sldMk cId="2990317123" sldId="259"/>
            <ac:cxnSpMk id="12" creationId="{20E3A342-4D61-4E3F-AF90-1AB42AEB96CC}"/>
          </ac:cxnSpMkLst>
        </pc:cxnChg>
      </pc:sldChg>
      <pc:sldChg chg="addSp delSp modSp new del mod">
        <pc:chgData name="gelly aroni" userId="4e6ae12d776d4d73" providerId="LiveId" clId="{02C4A847-3731-4054-9F34-4C7599539DBE}" dt="2021-04-16T08:37:39.401" v="747" actId="2696"/>
        <pc:sldMkLst>
          <pc:docMk/>
          <pc:sldMk cId="422956536" sldId="260"/>
        </pc:sldMkLst>
        <pc:spChg chg="mod">
          <ac:chgData name="gelly aroni" userId="4e6ae12d776d4d73" providerId="LiveId" clId="{02C4A847-3731-4054-9F34-4C7599539DBE}" dt="2021-04-16T08:37:20.048" v="744" actId="20577"/>
          <ac:spMkLst>
            <pc:docMk/>
            <pc:sldMk cId="422956536" sldId="260"/>
            <ac:spMk id="2" creationId="{01673116-2BD7-41D8-9B12-EF8F1F6BCF00}"/>
          </ac:spMkLst>
        </pc:spChg>
        <pc:spChg chg="del">
          <ac:chgData name="gelly aroni" userId="4e6ae12d776d4d73" providerId="LiveId" clId="{02C4A847-3731-4054-9F34-4C7599539DBE}" dt="2021-04-16T08:36:16.932" v="715"/>
          <ac:spMkLst>
            <pc:docMk/>
            <pc:sldMk cId="422956536" sldId="260"/>
            <ac:spMk id="3" creationId="{50993DA5-1B22-415E-BF28-236085ECE38A}"/>
          </ac:spMkLst>
        </pc:spChg>
        <pc:picChg chg="add mod">
          <ac:chgData name="gelly aroni" userId="4e6ae12d776d4d73" providerId="LiveId" clId="{02C4A847-3731-4054-9F34-4C7599539DBE}" dt="2021-04-16T08:37:21.879" v="745" actId="1076"/>
          <ac:picMkLst>
            <pc:docMk/>
            <pc:sldMk cId="422956536" sldId="260"/>
            <ac:picMk id="4" creationId="{E37E877C-3EE7-4549-9AC2-1EDBF909EAB2}"/>
          </ac:picMkLst>
        </pc:picChg>
      </pc:sldChg>
      <pc:sldChg chg="addSp delSp modSp new del mod setBg">
        <pc:chgData name="gelly aroni" userId="4e6ae12d776d4d73" providerId="LiveId" clId="{02C4A847-3731-4054-9F34-4C7599539DBE}" dt="2021-04-16T09:03:32.927" v="944" actId="2696"/>
        <pc:sldMkLst>
          <pc:docMk/>
          <pc:sldMk cId="507232117" sldId="260"/>
        </pc:sldMkLst>
        <pc:spChg chg="del mod ord">
          <ac:chgData name="gelly aroni" userId="4e6ae12d776d4d73" providerId="LiveId" clId="{02C4A847-3731-4054-9F34-4C7599539DBE}" dt="2021-04-16T08:48:37.799" v="836" actId="478"/>
          <ac:spMkLst>
            <pc:docMk/>
            <pc:sldMk cId="507232117" sldId="260"/>
            <ac:spMk id="2" creationId="{6B18E835-9EF5-44FA-9A25-6D29D4B34093}"/>
          </ac:spMkLst>
        </pc:spChg>
        <pc:spChg chg="del">
          <ac:chgData name="gelly aroni" userId="4e6ae12d776d4d73" providerId="LiveId" clId="{02C4A847-3731-4054-9F34-4C7599539DBE}" dt="2021-04-16T08:45:10.251" v="789"/>
          <ac:spMkLst>
            <pc:docMk/>
            <pc:sldMk cId="507232117" sldId="260"/>
            <ac:spMk id="3" creationId="{E076556C-2094-4106-A6B1-F5E8C3B51C1F}"/>
          </ac:spMkLst>
        </pc:spChg>
        <pc:spChg chg="del mod ord">
          <ac:chgData name="gelly aroni" userId="4e6ae12d776d4d73" providerId="LiveId" clId="{02C4A847-3731-4054-9F34-4C7599539DBE}" dt="2021-04-16T08:54:54.415" v="889" actId="26606"/>
          <ac:spMkLst>
            <pc:docMk/>
            <pc:sldMk cId="507232117" sldId="260"/>
            <ac:spMk id="4" creationId="{4F1487E7-D0F8-47AE-A63C-B9994134FB46}"/>
          </ac:spMkLst>
        </pc:spChg>
        <pc:spChg chg="add del">
          <ac:chgData name="gelly aroni" userId="4e6ae12d776d4d73" providerId="LiveId" clId="{02C4A847-3731-4054-9F34-4C7599539DBE}" dt="2021-04-16T08:46:53.635" v="802" actId="26606"/>
          <ac:spMkLst>
            <pc:docMk/>
            <pc:sldMk cId="507232117" sldId="260"/>
            <ac:spMk id="9" creationId="{9427AF5F-9A0E-42B7-A252-FD64C9885F9C}"/>
          </ac:spMkLst>
        </pc:spChg>
        <pc:spChg chg="add del">
          <ac:chgData name="gelly aroni" userId="4e6ae12d776d4d73" providerId="LiveId" clId="{02C4A847-3731-4054-9F34-4C7599539DBE}" dt="2021-04-16T08:45:29.060" v="791" actId="26606"/>
          <ac:spMkLst>
            <pc:docMk/>
            <pc:sldMk cId="507232117" sldId="260"/>
            <ac:spMk id="10" creationId="{F13C74B1-5B17-4795-BED0-7140497B445A}"/>
          </ac:spMkLst>
        </pc:spChg>
        <pc:spChg chg="add del">
          <ac:chgData name="gelly aroni" userId="4e6ae12d776d4d73" providerId="LiveId" clId="{02C4A847-3731-4054-9F34-4C7599539DBE}" dt="2021-04-16T08:46:53.626" v="801" actId="26606"/>
          <ac:spMkLst>
            <pc:docMk/>
            <pc:sldMk cId="507232117" sldId="260"/>
            <ac:spMk id="11" creationId="{AAB8EDC3-1C0D-4505-A2C7-839A5161FB53}"/>
          </ac:spMkLst>
        </pc:spChg>
        <pc:spChg chg="add del">
          <ac:chgData name="gelly aroni" userId="4e6ae12d776d4d73" providerId="LiveId" clId="{02C4A847-3731-4054-9F34-4C7599539DBE}" dt="2021-04-16T08:45:29.060" v="791" actId="26606"/>
          <ac:spMkLst>
            <pc:docMk/>
            <pc:sldMk cId="507232117" sldId="260"/>
            <ac:spMk id="12" creationId="{D4974D33-8DC5-464E-8C6D-BE58F0669C17}"/>
          </ac:spMkLst>
        </pc:spChg>
        <pc:spChg chg="add del">
          <ac:chgData name="gelly aroni" userId="4e6ae12d776d4d73" providerId="LiveId" clId="{02C4A847-3731-4054-9F34-4C7599539DBE}" dt="2021-04-16T08:46:53.626" v="801" actId="26606"/>
          <ac:spMkLst>
            <pc:docMk/>
            <pc:sldMk cId="507232117" sldId="260"/>
            <ac:spMk id="16" creationId="{2069E294-3813-4588-9E9C-AEA08F9C4DA1}"/>
          </ac:spMkLst>
        </pc:spChg>
        <pc:spChg chg="add">
          <ac:chgData name="gelly aroni" userId="4e6ae12d776d4d73" providerId="LiveId" clId="{02C4A847-3731-4054-9F34-4C7599539DBE}" dt="2021-04-16T08:46:53.635" v="802" actId="26606"/>
          <ac:spMkLst>
            <pc:docMk/>
            <pc:sldMk cId="507232117" sldId="260"/>
            <ac:spMk id="18" creationId="{F6CA58B3-AFCC-4A40-9882-50D5080879B0}"/>
          </ac:spMkLst>
        </pc:spChg>
        <pc:spChg chg="add">
          <ac:chgData name="gelly aroni" userId="4e6ae12d776d4d73" providerId="LiveId" clId="{02C4A847-3731-4054-9F34-4C7599539DBE}" dt="2021-04-16T08:46:53.635" v="802" actId="26606"/>
          <ac:spMkLst>
            <pc:docMk/>
            <pc:sldMk cId="507232117" sldId="260"/>
            <ac:spMk id="19" creationId="{231BF440-39FA-4087-84CC-2EEC0BBDAF29}"/>
          </ac:spMkLst>
        </pc:spChg>
        <pc:spChg chg="add">
          <ac:chgData name="gelly aroni" userId="4e6ae12d776d4d73" providerId="LiveId" clId="{02C4A847-3731-4054-9F34-4C7599539DBE}" dt="2021-04-16T08:46:53.635" v="802" actId="26606"/>
          <ac:spMkLst>
            <pc:docMk/>
            <pc:sldMk cId="507232117" sldId="260"/>
            <ac:spMk id="20" creationId="{75C56826-D4E5-42ED-8529-079651CB3005}"/>
          </ac:spMkLst>
        </pc:spChg>
        <pc:spChg chg="add">
          <ac:chgData name="gelly aroni" userId="4e6ae12d776d4d73" providerId="LiveId" clId="{02C4A847-3731-4054-9F34-4C7599539DBE}" dt="2021-04-16T08:46:53.635" v="802" actId="26606"/>
          <ac:spMkLst>
            <pc:docMk/>
            <pc:sldMk cId="507232117" sldId="260"/>
            <ac:spMk id="21" creationId="{F04E4CBA-303B-48BD-8451-C2701CB0EEBF}"/>
          </ac:spMkLst>
        </pc:spChg>
        <pc:spChg chg="add">
          <ac:chgData name="gelly aroni" userId="4e6ae12d776d4d73" providerId="LiveId" clId="{02C4A847-3731-4054-9F34-4C7599539DBE}" dt="2021-04-16T08:46:53.635" v="802" actId="26606"/>
          <ac:spMkLst>
            <pc:docMk/>
            <pc:sldMk cId="507232117" sldId="260"/>
            <ac:spMk id="22" creationId="{82095FCE-EF05-4443-B97A-85DEE3A5CA17}"/>
          </ac:spMkLst>
        </pc:spChg>
        <pc:spChg chg="add">
          <ac:chgData name="gelly aroni" userId="4e6ae12d776d4d73" providerId="LiveId" clId="{02C4A847-3731-4054-9F34-4C7599539DBE}" dt="2021-04-16T08:46:53.635" v="802" actId="26606"/>
          <ac:spMkLst>
            <pc:docMk/>
            <pc:sldMk cId="507232117" sldId="260"/>
            <ac:spMk id="24" creationId="{CA00AE6B-AA30-4CF8-BA6F-339B780AD76C}"/>
          </ac:spMkLst>
        </pc:spChg>
        <pc:graphicFrameChg chg="add">
          <ac:chgData name="gelly aroni" userId="4e6ae12d776d4d73" providerId="LiveId" clId="{02C4A847-3731-4054-9F34-4C7599539DBE}" dt="2021-04-16T08:54:54.415" v="889" actId="26606"/>
          <ac:graphicFrameMkLst>
            <pc:docMk/>
            <pc:sldMk cId="507232117" sldId="260"/>
            <ac:graphicFrameMk id="26" creationId="{C30F27E4-515A-426B-9DF4-CCAA6CC52811}"/>
          </ac:graphicFrameMkLst>
        </pc:graphicFrameChg>
        <pc:picChg chg="add mod ord">
          <ac:chgData name="gelly aroni" userId="4e6ae12d776d4d73" providerId="LiveId" clId="{02C4A847-3731-4054-9F34-4C7599539DBE}" dt="2021-04-16T08:55:02.234" v="891" actId="27614"/>
          <ac:picMkLst>
            <pc:docMk/>
            <pc:sldMk cId="507232117" sldId="260"/>
            <ac:picMk id="5" creationId="{4BD62934-029E-430F-B898-BCD945FE604E}"/>
          </ac:picMkLst>
        </pc:picChg>
        <pc:picChg chg="add del mod ord">
          <ac:chgData name="gelly aroni" userId="4e6ae12d776d4d73" providerId="LiveId" clId="{02C4A847-3731-4054-9F34-4C7599539DBE}" dt="2021-04-16T08:53:28.254" v="882" actId="21"/>
          <ac:picMkLst>
            <pc:docMk/>
            <pc:sldMk cId="507232117" sldId="260"/>
            <ac:picMk id="6" creationId="{F515E126-E225-47F7-80BE-C206A45B0F90}"/>
          </ac:picMkLst>
        </pc:picChg>
        <pc:picChg chg="add del">
          <ac:chgData name="gelly aroni" userId="4e6ae12d776d4d73" providerId="LiveId" clId="{02C4A847-3731-4054-9F34-4C7599539DBE}" dt="2021-04-16T08:45:49.796" v="797" actId="26606"/>
          <ac:picMkLst>
            <pc:docMk/>
            <pc:sldMk cId="507232117" sldId="260"/>
            <ac:picMk id="7" creationId="{54DDEBDD-D8BD-41A6-8A0D-B00E3768B0F9}"/>
          </ac:picMkLst>
        </pc:picChg>
        <pc:picChg chg="add del">
          <ac:chgData name="gelly aroni" userId="4e6ae12d776d4d73" providerId="LiveId" clId="{02C4A847-3731-4054-9F34-4C7599539DBE}" dt="2021-04-16T08:53:31.945" v="884" actId="478"/>
          <ac:picMkLst>
            <pc:docMk/>
            <pc:sldMk cId="507232117" sldId="260"/>
            <ac:picMk id="8" creationId="{C43099A2-A7EF-443C-A520-1C1727FB67F5}"/>
          </ac:picMkLst>
        </pc:picChg>
        <pc:picChg chg="add mod">
          <ac:chgData name="gelly aroni" userId="4e6ae12d776d4d73" providerId="LiveId" clId="{02C4A847-3731-4054-9F34-4C7599539DBE}" dt="2021-04-16T08:55:01.410" v="890" actId="27614"/>
          <ac:picMkLst>
            <pc:docMk/>
            <pc:sldMk cId="507232117" sldId="260"/>
            <ac:picMk id="13" creationId="{DCE07CA6-6326-400B-B8BF-8111A142FB6F}"/>
          </ac:picMkLst>
        </pc:picChg>
        <pc:picChg chg="add del">
          <ac:chgData name="gelly aroni" userId="4e6ae12d776d4d73" providerId="LiveId" clId="{02C4A847-3731-4054-9F34-4C7599539DBE}" dt="2021-04-16T08:45:30.834" v="793" actId="26606"/>
          <ac:picMkLst>
            <pc:docMk/>
            <pc:sldMk cId="507232117" sldId="260"/>
            <ac:picMk id="14" creationId="{54DDEBDD-D8BD-41A6-8A0D-B00E3768B0F9}"/>
          </ac:picMkLst>
        </pc:picChg>
        <pc:picChg chg="add del mod">
          <ac:chgData name="gelly aroni" userId="4e6ae12d776d4d73" providerId="LiveId" clId="{02C4A847-3731-4054-9F34-4C7599539DBE}" dt="2021-04-16T08:53:41.338" v="886" actId="21"/>
          <ac:picMkLst>
            <pc:docMk/>
            <pc:sldMk cId="507232117" sldId="260"/>
            <ac:picMk id="23" creationId="{5C7EF09A-BE08-4939-87EC-631CB2F81A94}"/>
          </ac:picMkLst>
        </pc:picChg>
      </pc:sldChg>
      <pc:sldChg chg="addSp delSp modSp mod ord setBg">
        <pc:chgData name="gelly aroni" userId="4e6ae12d776d4d73" providerId="LiveId" clId="{02C4A847-3731-4054-9F34-4C7599539DBE}" dt="2021-04-16T08:42:57.375" v="788" actId="27614"/>
        <pc:sldMkLst>
          <pc:docMk/>
          <pc:sldMk cId="0" sldId="334"/>
        </pc:sldMkLst>
        <pc:spChg chg="add">
          <ac:chgData name="gelly aroni" userId="4e6ae12d776d4d73" providerId="LiveId" clId="{02C4A847-3731-4054-9F34-4C7599539DBE}" dt="2021-04-16T08:42:44.230" v="781" actId="26606"/>
          <ac:spMkLst>
            <pc:docMk/>
            <pc:sldMk cId="0" sldId="334"/>
            <ac:spMk id="75" creationId="{EA518CE4-E4D4-4D8A-980F-6D692AC96949}"/>
          </ac:spMkLst>
        </pc:spChg>
        <pc:spChg chg="add">
          <ac:chgData name="gelly aroni" userId="4e6ae12d776d4d73" providerId="LiveId" clId="{02C4A847-3731-4054-9F34-4C7599539DBE}" dt="2021-04-16T08:42:44.230" v="781" actId="26606"/>
          <ac:spMkLst>
            <pc:docMk/>
            <pc:sldMk cId="0" sldId="334"/>
            <ac:spMk id="77" creationId="{F82BF3E2-EB0E-40D6-8835-2367A5316CA4}"/>
          </ac:spMkLst>
        </pc:spChg>
        <pc:spChg chg="add">
          <ac:chgData name="gelly aroni" userId="4e6ae12d776d4d73" providerId="LiveId" clId="{02C4A847-3731-4054-9F34-4C7599539DBE}" dt="2021-04-16T08:42:44.230" v="781" actId="26606"/>
          <ac:spMkLst>
            <pc:docMk/>
            <pc:sldMk cId="0" sldId="334"/>
            <ac:spMk id="79" creationId="{481E86DD-89E6-42B2-8675-84B7C56BFF7D}"/>
          </ac:spMkLst>
        </pc:spChg>
        <pc:picChg chg="add mod">
          <ac:chgData name="gelly aroni" userId="4e6ae12d776d4d73" providerId="LiveId" clId="{02C4A847-3731-4054-9F34-4C7599539DBE}" dt="2021-04-16T08:42:57.120" v="787" actId="27614"/>
          <ac:picMkLst>
            <pc:docMk/>
            <pc:sldMk cId="0" sldId="334"/>
            <ac:picMk id="2" creationId="{30D176F2-809B-407E-BA83-987C58FE894D}"/>
          </ac:picMkLst>
        </pc:picChg>
        <pc:picChg chg="add mod ord">
          <ac:chgData name="gelly aroni" userId="4e6ae12d776d4d73" providerId="LiveId" clId="{02C4A847-3731-4054-9F34-4C7599539DBE}" dt="2021-04-16T08:42:57.375" v="788" actId="27614"/>
          <ac:picMkLst>
            <pc:docMk/>
            <pc:sldMk cId="0" sldId="334"/>
            <ac:picMk id="3" creationId="{FF752AF4-FED4-432B-8CAF-8BB38B7CA4A0}"/>
          </ac:picMkLst>
        </pc:picChg>
        <pc:picChg chg="mod ord">
          <ac:chgData name="gelly aroni" userId="4e6ae12d776d4d73" providerId="LiveId" clId="{02C4A847-3731-4054-9F34-4C7599539DBE}" dt="2021-04-16T08:42:57.027" v="786" actId="27614"/>
          <ac:picMkLst>
            <pc:docMk/>
            <pc:sldMk cId="0" sldId="334"/>
            <ac:picMk id="12290" creationId="{375AF934-DBE4-4966-ACEE-FB10C338C1D6}"/>
          </ac:picMkLst>
        </pc:picChg>
        <pc:picChg chg="del mod">
          <ac:chgData name="gelly aroni" userId="4e6ae12d776d4d73" providerId="LiveId" clId="{02C4A847-3731-4054-9F34-4C7599539DBE}" dt="2021-04-16T08:42:20.612" v="778" actId="478"/>
          <ac:picMkLst>
            <pc:docMk/>
            <pc:sldMk cId="0" sldId="334"/>
            <ac:picMk id="12291" creationId="{E0590659-405F-4F73-866C-4222D6BD1AA3}"/>
          </ac:picMkLst>
        </pc:picChg>
        <pc:picChg chg="mod ord">
          <ac:chgData name="gelly aroni" userId="4e6ae12d776d4d73" providerId="LiveId" clId="{02C4A847-3731-4054-9F34-4C7599539DBE}" dt="2021-04-16T08:42:55.959" v="784" actId="27614"/>
          <ac:picMkLst>
            <pc:docMk/>
            <pc:sldMk cId="0" sldId="334"/>
            <ac:picMk id="12292" creationId="{9787C06F-BEC3-4762-8DE8-55267A2C2AA3}"/>
          </ac:picMkLst>
        </pc:picChg>
        <pc:picChg chg="del mod ord">
          <ac:chgData name="gelly aroni" userId="4e6ae12d776d4d73" providerId="LiveId" clId="{02C4A847-3731-4054-9F34-4C7599539DBE}" dt="2021-04-16T08:42:08.717" v="774" actId="478"/>
          <ac:picMkLst>
            <pc:docMk/>
            <pc:sldMk cId="0" sldId="334"/>
            <ac:picMk id="12293" creationId="{42EEF73B-0A19-44FE-8145-2C0A0B867CC3}"/>
          </ac:picMkLst>
        </pc:picChg>
        <pc:picChg chg="mod">
          <ac:chgData name="gelly aroni" userId="4e6ae12d776d4d73" providerId="LiveId" clId="{02C4A847-3731-4054-9F34-4C7599539DBE}" dt="2021-04-16T08:42:56.326" v="785" actId="27614"/>
          <ac:picMkLst>
            <pc:docMk/>
            <pc:sldMk cId="0" sldId="334"/>
            <ac:picMk id="12294" creationId="{C72EBAA9-A6F7-4A73-B276-3E91B9DAE58F}"/>
          </ac:picMkLst>
        </pc:picChg>
      </pc:sldChg>
      <pc:sldChg chg="addSp delSp modSp new mod setBg">
        <pc:chgData name="gelly aroni" userId="4e6ae12d776d4d73" providerId="LiveId" clId="{02C4A847-3731-4054-9F34-4C7599539DBE}" dt="2021-04-16T09:03:25.063" v="943" actId="14100"/>
        <pc:sldMkLst>
          <pc:docMk/>
          <pc:sldMk cId="4158607539" sldId="335"/>
        </pc:sldMkLst>
        <pc:spChg chg="mod">
          <ac:chgData name="gelly aroni" userId="4e6ae12d776d4d73" providerId="LiveId" clId="{02C4A847-3731-4054-9F34-4C7599539DBE}" dt="2021-04-16T09:03:25.063" v="943" actId="14100"/>
          <ac:spMkLst>
            <pc:docMk/>
            <pc:sldMk cId="4158607539" sldId="335"/>
            <ac:spMk id="2" creationId="{F81F982F-F505-47DC-8EE5-80AF81BA0A75}"/>
          </ac:spMkLst>
        </pc:spChg>
        <pc:spChg chg="del">
          <ac:chgData name="gelly aroni" userId="4e6ae12d776d4d73" providerId="LiveId" clId="{02C4A847-3731-4054-9F34-4C7599539DBE}" dt="2021-04-16T08:55:10.428" v="893"/>
          <ac:spMkLst>
            <pc:docMk/>
            <pc:sldMk cId="4158607539" sldId="335"/>
            <ac:spMk id="3" creationId="{B1615304-BFC0-4CE4-A374-5A6DDD7E1FFD}"/>
          </ac:spMkLst>
        </pc:spChg>
        <pc:spChg chg="mod">
          <ac:chgData name="gelly aroni" userId="4e6ae12d776d4d73" providerId="LiveId" clId="{02C4A847-3731-4054-9F34-4C7599539DBE}" dt="2021-04-16T09:03:20.751" v="942" actId="14100"/>
          <ac:spMkLst>
            <pc:docMk/>
            <pc:sldMk cId="4158607539" sldId="335"/>
            <ac:spMk id="4" creationId="{A99106C1-F2E9-4A9A-B4E5-DB5C0B814E07}"/>
          </ac:spMkLst>
        </pc:spChg>
        <pc:spChg chg="add del">
          <ac:chgData name="gelly aroni" userId="4e6ae12d776d4d73" providerId="LiveId" clId="{02C4A847-3731-4054-9F34-4C7599539DBE}" dt="2021-04-16T08:55:26.220" v="899" actId="26606"/>
          <ac:spMkLst>
            <pc:docMk/>
            <pc:sldMk cId="4158607539" sldId="335"/>
            <ac:spMk id="11" creationId="{99F1FFA9-D672-408C-9220-ADEEC6ABDD09}"/>
          </ac:spMkLst>
        </pc:spChg>
        <pc:spChg chg="add">
          <ac:chgData name="gelly aroni" userId="4e6ae12d776d4d73" providerId="LiveId" clId="{02C4A847-3731-4054-9F34-4C7599539DBE}" dt="2021-04-16T08:55:26.226" v="900" actId="26606"/>
          <ac:spMkLst>
            <pc:docMk/>
            <pc:sldMk cId="4158607539" sldId="335"/>
            <ac:spMk id="16" creationId="{33CD251C-A887-4D2F-925B-FC097198538B}"/>
          </ac:spMkLst>
        </pc:spChg>
        <pc:grpChg chg="add">
          <ac:chgData name="gelly aroni" userId="4e6ae12d776d4d73" providerId="LiveId" clId="{02C4A847-3731-4054-9F34-4C7599539DBE}" dt="2021-04-16T08:55:26.226" v="900" actId="26606"/>
          <ac:grpSpMkLst>
            <pc:docMk/>
            <pc:sldMk cId="4158607539" sldId="335"/>
            <ac:grpSpMk id="13" creationId="{770AE191-D2EA-45C9-A44D-830C188F74CB}"/>
          </ac:grpSpMkLst>
        </pc:grpChg>
        <pc:picChg chg="add mod ord">
          <ac:chgData name="gelly aroni" userId="4e6ae12d776d4d73" providerId="LiveId" clId="{02C4A847-3731-4054-9F34-4C7599539DBE}" dt="2021-04-16T08:55:26.226" v="900" actId="26606"/>
          <ac:picMkLst>
            <pc:docMk/>
            <pc:sldMk cId="4158607539" sldId="335"/>
            <ac:picMk id="5" creationId="{9973FA20-67EC-4A40-871E-BCDBC17D9023}"/>
          </ac:picMkLst>
        </pc:picChg>
        <pc:picChg chg="add mod">
          <ac:chgData name="gelly aroni" userId="4e6ae12d776d4d73" providerId="LiveId" clId="{02C4A847-3731-4054-9F34-4C7599539DBE}" dt="2021-04-16T08:55:26.226" v="900" actId="26606"/>
          <ac:picMkLst>
            <pc:docMk/>
            <pc:sldMk cId="4158607539" sldId="335"/>
            <ac:picMk id="6" creationId="{2FC7F9F2-339C-4CE3-82A7-6C105C5A72EA}"/>
          </ac:picMkLst>
        </pc:picChg>
      </pc:sldChg>
      <pc:sldChg chg="new del">
        <pc:chgData name="gelly aroni" userId="4e6ae12d776d4d73" providerId="LiveId" clId="{02C4A847-3731-4054-9F34-4C7599539DBE}" dt="2021-04-16T09:50:45.719" v="1109" actId="2696"/>
        <pc:sldMkLst>
          <pc:docMk/>
          <pc:sldMk cId="2935849610" sldId="336"/>
        </pc:sldMkLst>
      </pc:sldChg>
      <pc:sldChg chg="addSp delSp modSp new del mod">
        <pc:chgData name="gelly aroni" userId="4e6ae12d776d4d73" providerId="LiveId" clId="{02C4A847-3731-4054-9F34-4C7599539DBE}" dt="2021-04-16T09:50:49.664" v="1110" actId="2696"/>
        <pc:sldMkLst>
          <pc:docMk/>
          <pc:sldMk cId="3017405103" sldId="337"/>
        </pc:sldMkLst>
        <pc:spChg chg="del mod">
          <ac:chgData name="gelly aroni" userId="4e6ae12d776d4d73" providerId="LiveId" clId="{02C4A847-3731-4054-9F34-4C7599539DBE}" dt="2021-04-16T09:34:07.794" v="954" actId="478"/>
          <ac:spMkLst>
            <pc:docMk/>
            <pc:sldMk cId="3017405103" sldId="337"/>
            <ac:spMk id="2" creationId="{1AC60F1C-4552-484C-9A1A-2C23D612E3E5}"/>
          </ac:spMkLst>
        </pc:spChg>
        <pc:spChg chg="add del mod">
          <ac:chgData name="gelly aroni" userId="4e6ae12d776d4d73" providerId="LiveId" clId="{02C4A847-3731-4054-9F34-4C7599539DBE}" dt="2021-04-16T09:43:47.571" v="1068" actId="478"/>
          <ac:spMkLst>
            <pc:docMk/>
            <pc:sldMk cId="3017405103" sldId="337"/>
            <ac:spMk id="3" creationId="{42BF1EAB-62C8-40F9-9BBC-E23B943B060B}"/>
          </ac:spMkLst>
        </pc:spChg>
        <pc:spChg chg="mod">
          <ac:chgData name="gelly aroni" userId="4e6ae12d776d4d73" providerId="LiveId" clId="{02C4A847-3731-4054-9F34-4C7599539DBE}" dt="2021-04-16T09:46:05.921" v="1081" actId="27636"/>
          <ac:spMkLst>
            <pc:docMk/>
            <pc:sldMk cId="3017405103" sldId="337"/>
            <ac:spMk id="4" creationId="{2FAF3333-72F7-4DFD-BC33-DE4EE48E7323}"/>
          </ac:spMkLst>
        </pc:spChg>
        <pc:picChg chg="add del mod">
          <ac:chgData name="gelly aroni" userId="4e6ae12d776d4d73" providerId="LiveId" clId="{02C4A847-3731-4054-9F34-4C7599539DBE}" dt="2021-04-16T09:43:28.504" v="1065"/>
          <ac:picMkLst>
            <pc:docMk/>
            <pc:sldMk cId="3017405103" sldId="337"/>
            <ac:picMk id="5" creationId="{FF159BF9-9692-4BF8-8CA6-AA423B330532}"/>
          </ac:picMkLst>
        </pc:picChg>
        <pc:picChg chg="add mod">
          <ac:chgData name="gelly aroni" userId="4e6ae12d776d4d73" providerId="LiveId" clId="{02C4A847-3731-4054-9F34-4C7599539DBE}" dt="2021-04-16T09:44:04.519" v="1073" actId="1076"/>
          <ac:picMkLst>
            <pc:docMk/>
            <pc:sldMk cId="3017405103" sldId="337"/>
            <ac:picMk id="6" creationId="{FC7E0447-85C1-4A90-9D72-7BFAEE988566}"/>
          </ac:picMkLst>
        </pc:picChg>
        <pc:picChg chg="add mod">
          <ac:chgData name="gelly aroni" userId="4e6ae12d776d4d73" providerId="LiveId" clId="{02C4A847-3731-4054-9F34-4C7599539DBE}" dt="2021-04-16T09:47:53.258" v="1083" actId="1076"/>
          <ac:picMkLst>
            <pc:docMk/>
            <pc:sldMk cId="3017405103" sldId="337"/>
            <ac:picMk id="7" creationId="{61AD42E9-D138-480D-8448-AFFB9373ED94}"/>
          </ac:picMkLst>
        </pc:picChg>
      </pc:sldChg>
      <pc:sldChg chg="addSp delSp modSp new del mod modClrScheme chgLayout">
        <pc:chgData name="gelly aroni" userId="4e6ae12d776d4d73" providerId="LiveId" clId="{02C4A847-3731-4054-9F34-4C7599539DBE}" dt="2021-04-16T09:48:25.010" v="1086" actId="2696"/>
        <pc:sldMkLst>
          <pc:docMk/>
          <pc:sldMk cId="2608563071" sldId="338"/>
        </pc:sldMkLst>
        <pc:spChg chg="del mod ord">
          <ac:chgData name="gelly aroni" userId="4e6ae12d776d4d73" providerId="LiveId" clId="{02C4A847-3731-4054-9F34-4C7599539DBE}" dt="2021-04-16T09:48:16.553" v="1085" actId="700"/>
          <ac:spMkLst>
            <pc:docMk/>
            <pc:sldMk cId="2608563071" sldId="338"/>
            <ac:spMk id="2" creationId="{0DA74A2F-7F17-4021-BF0A-4D33C7D920F1}"/>
          </ac:spMkLst>
        </pc:spChg>
        <pc:spChg chg="del mod ord">
          <ac:chgData name="gelly aroni" userId="4e6ae12d776d4d73" providerId="LiveId" clId="{02C4A847-3731-4054-9F34-4C7599539DBE}" dt="2021-04-16T09:48:16.553" v="1085" actId="700"/>
          <ac:spMkLst>
            <pc:docMk/>
            <pc:sldMk cId="2608563071" sldId="338"/>
            <ac:spMk id="3" creationId="{39EE39B5-675A-4C87-8693-B9E5F1E01119}"/>
          </ac:spMkLst>
        </pc:spChg>
        <pc:spChg chg="del mod ord">
          <ac:chgData name="gelly aroni" userId="4e6ae12d776d4d73" providerId="LiveId" clId="{02C4A847-3731-4054-9F34-4C7599539DBE}" dt="2021-04-16T09:48:16.553" v="1085" actId="700"/>
          <ac:spMkLst>
            <pc:docMk/>
            <pc:sldMk cId="2608563071" sldId="338"/>
            <ac:spMk id="4" creationId="{D4F9AD74-89FE-4E83-8295-A7786EE0898B}"/>
          </ac:spMkLst>
        </pc:spChg>
        <pc:spChg chg="add mod ord">
          <ac:chgData name="gelly aroni" userId="4e6ae12d776d4d73" providerId="LiveId" clId="{02C4A847-3731-4054-9F34-4C7599539DBE}" dt="2021-04-16T09:48:16.553" v="1085" actId="700"/>
          <ac:spMkLst>
            <pc:docMk/>
            <pc:sldMk cId="2608563071" sldId="338"/>
            <ac:spMk id="5" creationId="{92314F5F-E744-4474-B87A-C44287DAC601}"/>
          </ac:spMkLst>
        </pc:spChg>
        <pc:spChg chg="add mod ord">
          <ac:chgData name="gelly aroni" userId="4e6ae12d776d4d73" providerId="LiveId" clId="{02C4A847-3731-4054-9F34-4C7599539DBE}" dt="2021-04-16T09:48:16.553" v="1085" actId="700"/>
          <ac:spMkLst>
            <pc:docMk/>
            <pc:sldMk cId="2608563071" sldId="338"/>
            <ac:spMk id="6" creationId="{4F39C3EF-5521-426B-927E-B6530C404B11}"/>
          </ac:spMkLst>
        </pc:spChg>
        <pc:spChg chg="add mod ord">
          <ac:chgData name="gelly aroni" userId="4e6ae12d776d4d73" providerId="LiveId" clId="{02C4A847-3731-4054-9F34-4C7599539DBE}" dt="2021-04-16T09:48:16.553" v="1085" actId="700"/>
          <ac:spMkLst>
            <pc:docMk/>
            <pc:sldMk cId="2608563071" sldId="338"/>
            <ac:spMk id="7" creationId="{FDDD7B93-9FC5-42D6-99E2-989DF6E24BAD}"/>
          </ac:spMkLst>
        </pc:spChg>
      </pc:sldChg>
      <pc:sldChg chg="addSp delSp modSp new del mod setBg">
        <pc:chgData name="gelly aroni" userId="4e6ae12d776d4d73" providerId="LiveId" clId="{02C4A847-3731-4054-9F34-4C7599539DBE}" dt="2021-04-16T09:44:13.302" v="1074" actId="2696"/>
        <pc:sldMkLst>
          <pc:docMk/>
          <pc:sldMk cId="2816869794" sldId="338"/>
        </pc:sldMkLst>
        <pc:spChg chg="del mod">
          <ac:chgData name="gelly aroni" userId="4e6ae12d776d4d73" providerId="LiveId" clId="{02C4A847-3731-4054-9F34-4C7599539DBE}" dt="2021-04-16T09:37:05.746" v="1052" actId="478"/>
          <ac:spMkLst>
            <pc:docMk/>
            <pc:sldMk cId="2816869794" sldId="338"/>
            <ac:spMk id="2" creationId="{69033C89-4C6B-4912-8844-39F8567D3EDF}"/>
          </ac:spMkLst>
        </pc:spChg>
        <pc:spChg chg="del">
          <ac:chgData name="gelly aroni" userId="4e6ae12d776d4d73" providerId="LiveId" clId="{02C4A847-3731-4054-9F34-4C7599539DBE}" dt="2021-04-16T09:35:54.906" v="1044"/>
          <ac:spMkLst>
            <pc:docMk/>
            <pc:sldMk cId="2816869794" sldId="338"/>
            <ac:spMk id="3" creationId="{5D623092-1BE3-4AF9-BC48-F6736B2DEDB6}"/>
          </ac:spMkLst>
        </pc:spChg>
        <pc:spChg chg="add del">
          <ac:chgData name="gelly aroni" userId="4e6ae12d776d4d73" providerId="LiveId" clId="{02C4A847-3731-4054-9F34-4C7599539DBE}" dt="2021-04-16T09:37:28.225" v="1055" actId="26606"/>
          <ac:spMkLst>
            <pc:docMk/>
            <pc:sldMk cId="2816869794" sldId="338"/>
            <ac:spMk id="10" creationId="{BA08B56D-9B2E-4813-81BC-6B189DFB0EDA}"/>
          </ac:spMkLst>
        </pc:spChg>
        <pc:spChg chg="add del">
          <ac:chgData name="gelly aroni" userId="4e6ae12d776d4d73" providerId="LiveId" clId="{02C4A847-3731-4054-9F34-4C7599539DBE}" dt="2021-04-16T09:37:28.225" v="1055" actId="26606"/>
          <ac:spMkLst>
            <pc:docMk/>
            <pc:sldMk cId="2816869794" sldId="338"/>
            <ac:spMk id="13" creationId="{33CD251C-A887-4D2F-925B-FC097198538B}"/>
          </ac:spMkLst>
        </pc:spChg>
        <pc:grpChg chg="add del">
          <ac:chgData name="gelly aroni" userId="4e6ae12d776d4d73" providerId="LiveId" clId="{02C4A847-3731-4054-9F34-4C7599539DBE}" dt="2021-04-16T09:37:28.225" v="1055" actId="26606"/>
          <ac:grpSpMkLst>
            <pc:docMk/>
            <pc:sldMk cId="2816869794" sldId="338"/>
            <ac:grpSpMk id="15" creationId="{770AE191-D2EA-45C9-A44D-830C188F74CB}"/>
          </ac:grpSpMkLst>
        </pc:grpChg>
        <pc:picChg chg="add mod ord">
          <ac:chgData name="gelly aroni" userId="4e6ae12d776d4d73" providerId="LiveId" clId="{02C4A847-3731-4054-9F34-4C7599539DBE}" dt="2021-04-16T09:42:42.131" v="1059" actId="1076"/>
          <ac:picMkLst>
            <pc:docMk/>
            <pc:sldMk cId="2816869794" sldId="338"/>
            <ac:picMk id="4" creationId="{E8C78D46-51B8-45EB-BCDA-FCD1F099F323}"/>
          </ac:picMkLst>
        </pc:picChg>
        <pc:picChg chg="add mod">
          <ac:chgData name="gelly aroni" userId="4e6ae12d776d4d73" providerId="LiveId" clId="{02C4A847-3731-4054-9F34-4C7599539DBE}" dt="2021-04-16T09:42:53.367" v="1063" actId="1076"/>
          <ac:picMkLst>
            <pc:docMk/>
            <pc:sldMk cId="2816869794" sldId="338"/>
            <ac:picMk id="6" creationId="{0434406F-DDEF-4307-9CB0-F2C93F0EEA86}"/>
          </ac:picMkLst>
        </pc:picChg>
      </pc:sldChg>
      <pc:sldChg chg="addSp delSp modSp new mod ord setBg modClrScheme chgLayout">
        <pc:chgData name="gelly aroni" userId="4e6ae12d776d4d73" providerId="LiveId" clId="{02C4A847-3731-4054-9F34-4C7599539DBE}" dt="2021-04-16T09:51:31.231" v="1112"/>
        <pc:sldMkLst>
          <pc:docMk/>
          <pc:sldMk cId="4281945162" sldId="338"/>
        </pc:sldMkLst>
        <pc:spChg chg="del mod ord">
          <ac:chgData name="gelly aroni" userId="4e6ae12d776d4d73" providerId="LiveId" clId="{02C4A847-3731-4054-9F34-4C7599539DBE}" dt="2021-04-16T09:48:32.889" v="1088" actId="700"/>
          <ac:spMkLst>
            <pc:docMk/>
            <pc:sldMk cId="4281945162" sldId="338"/>
            <ac:spMk id="2" creationId="{591BC453-7F8E-46B5-934C-3E7D45CF5787}"/>
          </ac:spMkLst>
        </pc:spChg>
        <pc:spChg chg="del mod ord">
          <ac:chgData name="gelly aroni" userId="4e6ae12d776d4d73" providerId="LiveId" clId="{02C4A847-3731-4054-9F34-4C7599539DBE}" dt="2021-04-16T09:48:32.889" v="1088" actId="700"/>
          <ac:spMkLst>
            <pc:docMk/>
            <pc:sldMk cId="4281945162" sldId="338"/>
            <ac:spMk id="3" creationId="{22C31370-D482-4BCE-BAD3-56B836C80E79}"/>
          </ac:spMkLst>
        </pc:spChg>
        <pc:spChg chg="del mod ord">
          <ac:chgData name="gelly aroni" userId="4e6ae12d776d4d73" providerId="LiveId" clId="{02C4A847-3731-4054-9F34-4C7599539DBE}" dt="2021-04-16T09:48:32.889" v="1088" actId="700"/>
          <ac:spMkLst>
            <pc:docMk/>
            <pc:sldMk cId="4281945162" sldId="338"/>
            <ac:spMk id="4" creationId="{5FB8A0C2-F150-4230-BCB8-C850CE782C51}"/>
          </ac:spMkLst>
        </pc:spChg>
        <pc:spChg chg="add mod ord">
          <ac:chgData name="gelly aroni" userId="4e6ae12d776d4d73" providerId="LiveId" clId="{02C4A847-3731-4054-9F34-4C7599539DBE}" dt="2021-04-16T09:50:05.589" v="1103" actId="14100"/>
          <ac:spMkLst>
            <pc:docMk/>
            <pc:sldMk cId="4281945162" sldId="338"/>
            <ac:spMk id="5" creationId="{371CA061-785F-444D-94F1-C92536BADD16}"/>
          </ac:spMkLst>
        </pc:spChg>
        <pc:spChg chg="add del mod ord">
          <ac:chgData name="gelly aroni" userId="4e6ae12d776d4d73" providerId="LiveId" clId="{02C4A847-3731-4054-9F34-4C7599539DBE}" dt="2021-04-16T09:48:35.110" v="1089"/>
          <ac:spMkLst>
            <pc:docMk/>
            <pc:sldMk cId="4281945162" sldId="338"/>
            <ac:spMk id="6" creationId="{139B4C46-001D-4755-A50C-284ADB06FAE4}"/>
          </ac:spMkLst>
        </pc:spChg>
        <pc:spChg chg="add del mod ord">
          <ac:chgData name="gelly aroni" userId="4e6ae12d776d4d73" providerId="LiveId" clId="{02C4A847-3731-4054-9F34-4C7599539DBE}" dt="2021-04-16T09:48:43.638" v="1090"/>
          <ac:spMkLst>
            <pc:docMk/>
            <pc:sldMk cId="4281945162" sldId="338"/>
            <ac:spMk id="7" creationId="{A5FB14DE-1786-4CAA-B18A-D898FA0171A3}"/>
          </ac:spMkLst>
        </pc:spChg>
        <pc:spChg chg="add mod ord">
          <ac:chgData name="gelly aroni" userId="4e6ae12d776d4d73" providerId="LiveId" clId="{02C4A847-3731-4054-9F34-4C7599539DBE}" dt="2021-04-16T09:50:30.721" v="1108" actId="27636"/>
          <ac:spMkLst>
            <pc:docMk/>
            <pc:sldMk cId="4281945162" sldId="338"/>
            <ac:spMk id="11" creationId="{F700B250-E332-4D49-87DD-5DED0EFEBE7B}"/>
          </ac:spMkLst>
        </pc:spChg>
        <pc:spChg chg="add del">
          <ac:chgData name="gelly aroni" userId="4e6ae12d776d4d73" providerId="LiveId" clId="{02C4A847-3731-4054-9F34-4C7599539DBE}" dt="2021-04-16T09:49:25.632" v="1095" actId="26606"/>
          <ac:spMkLst>
            <pc:docMk/>
            <pc:sldMk cId="4281945162" sldId="338"/>
            <ac:spMk id="17" creationId="{E36BB3C5-822B-45E1-A81E-5CC3176C61A1}"/>
          </ac:spMkLst>
        </pc:spChg>
        <pc:spChg chg="add del">
          <ac:chgData name="gelly aroni" userId="4e6ae12d776d4d73" providerId="LiveId" clId="{02C4A847-3731-4054-9F34-4C7599539DBE}" dt="2021-04-16T09:49:25.632" v="1095" actId="26606"/>
          <ac:spMkLst>
            <pc:docMk/>
            <pc:sldMk cId="4281945162" sldId="338"/>
            <ac:spMk id="19" creationId="{FB39ECA9-4CDE-4883-98E8-287E905E9F07}"/>
          </ac:spMkLst>
        </pc:spChg>
        <pc:spChg chg="add del">
          <ac:chgData name="gelly aroni" userId="4e6ae12d776d4d73" providerId="LiveId" clId="{02C4A847-3731-4054-9F34-4C7599539DBE}" dt="2021-04-16T09:49:25.632" v="1095" actId="26606"/>
          <ac:spMkLst>
            <pc:docMk/>
            <pc:sldMk cId="4281945162" sldId="338"/>
            <ac:spMk id="21" creationId="{A67483D0-BAEB-4927-88AD-76F5DA8468DE}"/>
          </ac:spMkLst>
        </pc:spChg>
        <pc:spChg chg="add del">
          <ac:chgData name="gelly aroni" userId="4e6ae12d776d4d73" providerId="LiveId" clId="{02C4A847-3731-4054-9F34-4C7599539DBE}" dt="2021-04-16T09:49:25.632" v="1095" actId="26606"/>
          <ac:spMkLst>
            <pc:docMk/>
            <pc:sldMk cId="4281945162" sldId="338"/>
            <ac:spMk id="23" creationId="{0DBB7B12-4298-4CFB-B539-44A91C930328}"/>
          </ac:spMkLst>
        </pc:spChg>
        <pc:spChg chg="add del">
          <ac:chgData name="gelly aroni" userId="4e6ae12d776d4d73" providerId="LiveId" clId="{02C4A847-3731-4054-9F34-4C7599539DBE}" dt="2021-04-16T09:49:28.394" v="1097" actId="26606"/>
          <ac:spMkLst>
            <pc:docMk/>
            <pc:sldMk cId="4281945162" sldId="338"/>
            <ac:spMk id="25" creationId="{5E52985E-2553-471E-82AA-5ED7A329890A}"/>
          </ac:spMkLst>
        </pc:spChg>
        <pc:spChg chg="add del">
          <ac:chgData name="gelly aroni" userId="4e6ae12d776d4d73" providerId="LiveId" clId="{02C4A847-3731-4054-9F34-4C7599539DBE}" dt="2021-04-16T09:49:34.079" v="1099" actId="26606"/>
          <ac:spMkLst>
            <pc:docMk/>
            <pc:sldMk cId="4281945162" sldId="338"/>
            <ac:spMk id="28" creationId="{63F5877B-98C7-49DD-83AB-0F6F57CB6543}"/>
          </ac:spMkLst>
        </pc:spChg>
        <pc:spChg chg="add del">
          <ac:chgData name="gelly aroni" userId="4e6ae12d776d4d73" providerId="LiveId" clId="{02C4A847-3731-4054-9F34-4C7599539DBE}" dt="2021-04-16T09:49:34.079" v="1099" actId="26606"/>
          <ac:spMkLst>
            <pc:docMk/>
            <pc:sldMk cId="4281945162" sldId="338"/>
            <ac:spMk id="29" creationId="{4EA91930-66BC-4C41-B4F5-C31EB216F64B}"/>
          </ac:spMkLst>
        </pc:spChg>
        <pc:spChg chg="add del">
          <ac:chgData name="gelly aroni" userId="4e6ae12d776d4d73" providerId="LiveId" clId="{02C4A847-3731-4054-9F34-4C7599539DBE}" dt="2021-04-16T09:49:34.079" v="1099" actId="26606"/>
          <ac:spMkLst>
            <pc:docMk/>
            <pc:sldMk cId="4281945162" sldId="338"/>
            <ac:spMk id="30" creationId="{6313CF8F-B436-401E-9575-DE0F8E8B5B17}"/>
          </ac:spMkLst>
        </pc:spChg>
        <pc:spChg chg="add del">
          <ac:chgData name="gelly aroni" userId="4e6ae12d776d4d73" providerId="LiveId" clId="{02C4A847-3731-4054-9F34-4C7599539DBE}" dt="2021-04-16T09:49:34.079" v="1099" actId="26606"/>
          <ac:spMkLst>
            <pc:docMk/>
            <pc:sldMk cId="4281945162" sldId="338"/>
            <ac:spMk id="31" creationId="{2A38CFE9-C30A-4551-ACCB-D5808FBC39CD}"/>
          </ac:spMkLst>
        </pc:spChg>
        <pc:spChg chg="add del">
          <ac:chgData name="gelly aroni" userId="4e6ae12d776d4d73" providerId="LiveId" clId="{02C4A847-3731-4054-9F34-4C7599539DBE}" dt="2021-04-16T09:49:34.079" v="1099" actId="26606"/>
          <ac:spMkLst>
            <pc:docMk/>
            <pc:sldMk cId="4281945162" sldId="338"/>
            <ac:spMk id="32" creationId="{67EF550F-47CE-4FB2-9DAC-12AD835C833D}"/>
          </ac:spMkLst>
        </pc:spChg>
        <pc:spChg chg="add">
          <ac:chgData name="gelly aroni" userId="4e6ae12d776d4d73" providerId="LiveId" clId="{02C4A847-3731-4054-9F34-4C7599539DBE}" dt="2021-04-16T09:49:34.084" v="1100" actId="26606"/>
          <ac:spMkLst>
            <pc:docMk/>
            <pc:sldMk cId="4281945162" sldId="338"/>
            <ac:spMk id="34" creationId="{99F1FFA9-D672-408C-9220-ADEEC6ABDD09}"/>
          </ac:spMkLst>
        </pc:spChg>
        <pc:picChg chg="add mod ord">
          <ac:chgData name="gelly aroni" userId="4e6ae12d776d4d73" providerId="LiveId" clId="{02C4A847-3731-4054-9F34-4C7599539DBE}" dt="2021-04-16T09:49:34.084" v="1100" actId="26606"/>
          <ac:picMkLst>
            <pc:docMk/>
            <pc:sldMk cId="4281945162" sldId="338"/>
            <ac:picMk id="8" creationId="{B9D6D89F-E864-4BBF-8C41-24919ED5C5A8}"/>
          </ac:picMkLst>
        </pc:picChg>
        <pc:picChg chg="add del mod">
          <ac:chgData name="gelly aroni" userId="4e6ae12d776d4d73" providerId="LiveId" clId="{02C4A847-3731-4054-9F34-4C7599539DBE}" dt="2021-04-16T09:49:01.740" v="1092" actId="478"/>
          <ac:picMkLst>
            <pc:docMk/>
            <pc:sldMk cId="4281945162" sldId="338"/>
            <ac:picMk id="9" creationId="{C0CA4309-3D09-4E19-AA3C-B610154BF7E8}"/>
          </ac:picMkLst>
        </pc:picChg>
        <pc:picChg chg="add mod ord">
          <ac:chgData name="gelly aroni" userId="4e6ae12d776d4d73" providerId="LiveId" clId="{02C4A847-3731-4054-9F34-4C7599539DBE}" dt="2021-04-16T09:49:34.084" v="1100" actId="26606"/>
          <ac:picMkLst>
            <pc:docMk/>
            <pc:sldMk cId="4281945162" sldId="338"/>
            <ac:picMk id="12" creationId="{1903D8FE-A8EF-4E08-916A-3F72B8AAF22A}"/>
          </ac:picMkLst>
        </pc:picChg>
        <pc:cxnChg chg="add del">
          <ac:chgData name="gelly aroni" userId="4e6ae12d776d4d73" providerId="LiveId" clId="{02C4A847-3731-4054-9F34-4C7599539DBE}" dt="2021-04-16T09:49:28.394" v="1097" actId="26606"/>
          <ac:cxnSpMkLst>
            <pc:docMk/>
            <pc:sldMk cId="4281945162" sldId="338"/>
            <ac:cxnSpMk id="26" creationId="{DAE3ABC6-4042-4293-A7DF-F01181363B7E}"/>
          </ac:cxnSpMkLst>
        </pc:cxnChg>
      </pc:sldChg>
      <pc:sldChg chg="addSp new del">
        <pc:chgData name="gelly aroni" userId="4e6ae12d776d4d73" providerId="LiveId" clId="{02C4A847-3731-4054-9F34-4C7599539DBE}" dt="2021-04-16T09:37:58.591" v="1058" actId="2696"/>
        <pc:sldMkLst>
          <pc:docMk/>
          <pc:sldMk cId="714146305" sldId="339"/>
        </pc:sldMkLst>
        <pc:picChg chg="add">
          <ac:chgData name="gelly aroni" userId="4e6ae12d776d4d73" providerId="LiveId" clId="{02C4A847-3731-4054-9F34-4C7599539DBE}" dt="2021-04-16T09:36:26.684" v="1047"/>
          <ac:picMkLst>
            <pc:docMk/>
            <pc:sldMk cId="714146305" sldId="339"/>
            <ac:picMk id="4" creationId="{C926ABBD-99A8-4C61-AEAA-699B035A841B}"/>
          </ac:picMkLst>
        </pc:picChg>
      </pc:sldChg>
      <pc:sldChg chg="addSp delSp modSp new mod setBg">
        <pc:chgData name="gelly aroni" userId="4e6ae12d776d4d73" providerId="LiveId" clId="{02C4A847-3731-4054-9F34-4C7599539DBE}" dt="2021-04-16T10:20:23.915" v="1204"/>
        <pc:sldMkLst>
          <pc:docMk/>
          <pc:sldMk cId="3740250986" sldId="339"/>
        </pc:sldMkLst>
        <pc:spChg chg="mod ord">
          <ac:chgData name="gelly aroni" userId="4e6ae12d776d4d73" providerId="LiveId" clId="{02C4A847-3731-4054-9F34-4C7599539DBE}" dt="2021-04-16T10:18:36.886" v="1194" actId="1076"/>
          <ac:spMkLst>
            <pc:docMk/>
            <pc:sldMk cId="3740250986" sldId="339"/>
            <ac:spMk id="2" creationId="{21A26ED1-F439-4DC5-8F77-E1197D075EF3}"/>
          </ac:spMkLst>
        </pc:spChg>
        <pc:spChg chg="del">
          <ac:chgData name="gelly aroni" userId="4e6ae12d776d4d73" providerId="LiveId" clId="{02C4A847-3731-4054-9F34-4C7599539DBE}" dt="2021-04-16T10:14:19.263" v="1114" actId="931"/>
          <ac:spMkLst>
            <pc:docMk/>
            <pc:sldMk cId="3740250986" sldId="339"/>
            <ac:spMk id="3" creationId="{610319E2-56FD-4451-9595-8B363A68E195}"/>
          </ac:spMkLst>
        </pc:spChg>
        <pc:spChg chg="del">
          <ac:chgData name="gelly aroni" userId="4e6ae12d776d4d73" providerId="LiveId" clId="{02C4A847-3731-4054-9F34-4C7599539DBE}" dt="2021-04-16T10:14:25.983" v="1115" actId="931"/>
          <ac:spMkLst>
            <pc:docMk/>
            <pc:sldMk cId="3740250986" sldId="339"/>
            <ac:spMk id="4" creationId="{4EA83EAA-2F46-4972-BB77-5AD29BA03E4C}"/>
          </ac:spMkLst>
        </pc:spChg>
        <pc:spChg chg="add del">
          <ac:chgData name="gelly aroni" userId="4e6ae12d776d4d73" providerId="LiveId" clId="{02C4A847-3731-4054-9F34-4C7599539DBE}" dt="2021-04-16T10:14:43.848" v="1119" actId="26606"/>
          <ac:spMkLst>
            <pc:docMk/>
            <pc:sldMk cId="3740250986" sldId="339"/>
            <ac:spMk id="12" creationId="{DEFDD3D3-9877-4BAB-B5AF-1CC6F302199E}"/>
          </ac:spMkLst>
        </pc:spChg>
        <pc:spChg chg="add del">
          <ac:chgData name="gelly aroni" userId="4e6ae12d776d4d73" providerId="LiveId" clId="{02C4A847-3731-4054-9F34-4C7599539DBE}" dt="2021-04-16T10:15:10.136" v="1131" actId="26606"/>
          <ac:spMkLst>
            <pc:docMk/>
            <pc:sldMk cId="3740250986" sldId="339"/>
            <ac:spMk id="13" creationId="{022BDE4A-8A20-4A69-9C5A-581C82036A4D}"/>
          </ac:spMkLst>
        </pc:spChg>
        <pc:spChg chg="add del">
          <ac:chgData name="gelly aroni" userId="4e6ae12d776d4d73" providerId="LiveId" clId="{02C4A847-3731-4054-9F34-4C7599539DBE}" dt="2021-04-16T10:14:43.848" v="1119" actId="26606"/>
          <ac:spMkLst>
            <pc:docMk/>
            <pc:sldMk cId="3740250986" sldId="339"/>
            <ac:spMk id="15" creationId="{129F4FEF-3F4E-4042-8E6D-C24E201FB31A}"/>
          </ac:spMkLst>
        </pc:spChg>
        <pc:spChg chg="add del">
          <ac:chgData name="gelly aroni" userId="4e6ae12d776d4d73" providerId="LiveId" clId="{02C4A847-3731-4054-9F34-4C7599539DBE}" dt="2021-04-16T10:15:15.059" v="1133" actId="26606"/>
          <ac:spMkLst>
            <pc:docMk/>
            <pc:sldMk cId="3740250986" sldId="339"/>
            <ac:spMk id="16" creationId="{CEF6118E-44FB-4509-B4D9-129052E4C6EE}"/>
          </ac:spMkLst>
        </pc:spChg>
        <pc:spChg chg="add del">
          <ac:chgData name="gelly aroni" userId="4e6ae12d776d4d73" providerId="LiveId" clId="{02C4A847-3731-4054-9F34-4C7599539DBE}" dt="2021-04-16T10:14:47.347" v="1121" actId="26606"/>
          <ac:spMkLst>
            <pc:docMk/>
            <pc:sldMk cId="3740250986" sldId="339"/>
            <ac:spMk id="17" creationId="{F04E4CBA-303B-48BD-8451-C2701CB0EEBF}"/>
          </ac:spMkLst>
        </pc:spChg>
        <pc:spChg chg="add del">
          <ac:chgData name="gelly aroni" userId="4e6ae12d776d4d73" providerId="LiveId" clId="{02C4A847-3731-4054-9F34-4C7599539DBE}" dt="2021-04-16T10:14:47.347" v="1121" actId="26606"/>
          <ac:spMkLst>
            <pc:docMk/>
            <pc:sldMk cId="3740250986" sldId="339"/>
            <ac:spMk id="18" creationId="{231BF440-39FA-4087-84CC-2EEC0BBDAF29}"/>
          </ac:spMkLst>
        </pc:spChg>
        <pc:spChg chg="add del">
          <ac:chgData name="gelly aroni" userId="4e6ae12d776d4d73" providerId="LiveId" clId="{02C4A847-3731-4054-9F34-4C7599539DBE}" dt="2021-04-16T10:14:47.347" v="1121" actId="26606"/>
          <ac:spMkLst>
            <pc:docMk/>
            <pc:sldMk cId="3740250986" sldId="339"/>
            <ac:spMk id="19" creationId="{F6CA58B3-AFCC-4A40-9882-50D5080879B0}"/>
          </ac:spMkLst>
        </pc:spChg>
        <pc:spChg chg="add del">
          <ac:chgData name="gelly aroni" userId="4e6ae12d776d4d73" providerId="LiveId" clId="{02C4A847-3731-4054-9F34-4C7599539DBE}" dt="2021-04-16T10:14:47.347" v="1121" actId="26606"/>
          <ac:spMkLst>
            <pc:docMk/>
            <pc:sldMk cId="3740250986" sldId="339"/>
            <ac:spMk id="20" creationId="{7798F644-3E8E-48D9-9E0F-57C258A5E4DA}"/>
          </ac:spMkLst>
        </pc:spChg>
        <pc:spChg chg="add del">
          <ac:chgData name="gelly aroni" userId="4e6ae12d776d4d73" providerId="LiveId" clId="{02C4A847-3731-4054-9F34-4C7599539DBE}" dt="2021-04-16T10:14:47.347" v="1121" actId="26606"/>
          <ac:spMkLst>
            <pc:docMk/>
            <pc:sldMk cId="3740250986" sldId="339"/>
            <ac:spMk id="21" creationId="{75C56826-D4E5-42ED-8529-079651CB3005}"/>
          </ac:spMkLst>
        </pc:spChg>
        <pc:spChg chg="add del">
          <ac:chgData name="gelly aroni" userId="4e6ae12d776d4d73" providerId="LiveId" clId="{02C4A847-3731-4054-9F34-4C7599539DBE}" dt="2021-04-16T10:15:15.059" v="1133" actId="26606"/>
          <ac:spMkLst>
            <pc:docMk/>
            <pc:sldMk cId="3740250986" sldId="339"/>
            <ac:spMk id="22" creationId="{110C0B2F-279E-4958-94F9-7AB6E2BCA232}"/>
          </ac:spMkLst>
        </pc:spChg>
        <pc:spChg chg="add del">
          <ac:chgData name="gelly aroni" userId="4e6ae12d776d4d73" providerId="LiveId" clId="{02C4A847-3731-4054-9F34-4C7599539DBE}" dt="2021-04-16T10:14:47.347" v="1121" actId="26606"/>
          <ac:spMkLst>
            <pc:docMk/>
            <pc:sldMk cId="3740250986" sldId="339"/>
            <ac:spMk id="23" creationId="{82095FCE-EF05-4443-B97A-85DEE3A5CA17}"/>
          </ac:spMkLst>
        </pc:spChg>
        <pc:spChg chg="add">
          <ac:chgData name="gelly aroni" userId="4e6ae12d776d4d73" providerId="LiveId" clId="{02C4A847-3731-4054-9F34-4C7599539DBE}" dt="2021-04-16T10:15:15.064" v="1134" actId="26606"/>
          <ac:spMkLst>
            <pc:docMk/>
            <pc:sldMk cId="3740250986" sldId="339"/>
            <ac:spMk id="24" creationId="{129F4FEF-3F4E-4042-8E6D-C24E201FB31A}"/>
          </ac:spMkLst>
        </pc:spChg>
        <pc:spChg chg="add del">
          <ac:chgData name="gelly aroni" userId="4e6ae12d776d4d73" providerId="LiveId" clId="{02C4A847-3731-4054-9F34-4C7599539DBE}" dt="2021-04-16T10:14:47.347" v="1121" actId="26606"/>
          <ac:spMkLst>
            <pc:docMk/>
            <pc:sldMk cId="3740250986" sldId="339"/>
            <ac:spMk id="25" creationId="{CA00AE6B-AA30-4CF8-BA6F-339B780AD76C}"/>
          </ac:spMkLst>
        </pc:spChg>
        <pc:spChg chg="add del">
          <ac:chgData name="gelly aroni" userId="4e6ae12d776d4d73" providerId="LiveId" clId="{02C4A847-3731-4054-9F34-4C7599539DBE}" dt="2021-04-16T10:17:45.747" v="1181" actId="931"/>
          <ac:spMkLst>
            <pc:docMk/>
            <pc:sldMk cId="3740250986" sldId="339"/>
            <ac:spMk id="26" creationId="{DEFDD3D3-9877-4BAB-B5AF-1CC6F302199E}"/>
          </ac:spMkLst>
        </pc:spChg>
        <pc:spChg chg="add del">
          <ac:chgData name="gelly aroni" userId="4e6ae12d776d4d73" providerId="LiveId" clId="{02C4A847-3731-4054-9F34-4C7599539DBE}" dt="2021-04-16T10:14:52.324" v="1123" actId="26606"/>
          <ac:spMkLst>
            <pc:docMk/>
            <pc:sldMk cId="3740250986" sldId="339"/>
            <ac:spMk id="27" creationId="{CEF6118E-44FB-4509-B4D9-129052E4C6EE}"/>
          </ac:spMkLst>
        </pc:spChg>
        <pc:spChg chg="add del">
          <ac:chgData name="gelly aroni" userId="4e6ae12d776d4d73" providerId="LiveId" clId="{02C4A847-3731-4054-9F34-4C7599539DBE}" dt="2021-04-16T10:14:52.324" v="1123" actId="26606"/>
          <ac:spMkLst>
            <pc:docMk/>
            <pc:sldMk cId="3740250986" sldId="339"/>
            <ac:spMk id="28" creationId="{110C0B2F-279E-4958-94F9-7AB6E2BCA232}"/>
          </ac:spMkLst>
        </pc:spChg>
        <pc:spChg chg="add del">
          <ac:chgData name="gelly aroni" userId="4e6ae12d776d4d73" providerId="LiveId" clId="{02C4A847-3731-4054-9F34-4C7599539DBE}" dt="2021-04-16T10:14:56.965" v="1125" actId="26606"/>
          <ac:spMkLst>
            <pc:docMk/>
            <pc:sldMk cId="3740250986" sldId="339"/>
            <ac:spMk id="30" creationId="{0FBEE5C9-5C2E-46DB-81F2-F4A3DBD16C36}"/>
          </ac:spMkLst>
        </pc:spChg>
        <pc:spChg chg="add del">
          <ac:chgData name="gelly aroni" userId="4e6ae12d776d4d73" providerId="LiveId" clId="{02C4A847-3731-4054-9F34-4C7599539DBE}" dt="2021-04-16T10:14:56.965" v="1125" actId="26606"/>
          <ac:spMkLst>
            <pc:docMk/>
            <pc:sldMk cId="3740250986" sldId="339"/>
            <ac:spMk id="31" creationId="{34D94F3A-BF39-47F6-9AAA-3C61AF7E05B1}"/>
          </ac:spMkLst>
        </pc:spChg>
        <pc:spChg chg="add del">
          <ac:chgData name="gelly aroni" userId="4e6ae12d776d4d73" providerId="LiveId" clId="{02C4A847-3731-4054-9F34-4C7599539DBE}" dt="2021-04-16T10:14:56.965" v="1125" actId="26606"/>
          <ac:spMkLst>
            <pc:docMk/>
            <pc:sldMk cId="3740250986" sldId="339"/>
            <ac:spMk id="32" creationId="{11BAB570-FF10-4E96-8A3F-FA9804702B89}"/>
          </ac:spMkLst>
        </pc:spChg>
        <pc:spChg chg="add del">
          <ac:chgData name="gelly aroni" userId="4e6ae12d776d4d73" providerId="LiveId" clId="{02C4A847-3731-4054-9F34-4C7599539DBE}" dt="2021-04-16T10:14:56.965" v="1125" actId="26606"/>
          <ac:spMkLst>
            <pc:docMk/>
            <pc:sldMk cId="3740250986" sldId="339"/>
            <ac:spMk id="33" creationId="{B47765B4-4036-4622-8B6B-AB9832B66B1F}"/>
          </ac:spMkLst>
        </pc:spChg>
        <pc:spChg chg="add del">
          <ac:chgData name="gelly aroni" userId="4e6ae12d776d4d73" providerId="LiveId" clId="{02C4A847-3731-4054-9F34-4C7599539DBE}" dt="2021-04-16T10:14:56.965" v="1125" actId="26606"/>
          <ac:spMkLst>
            <pc:docMk/>
            <pc:sldMk cId="3740250986" sldId="339"/>
            <ac:spMk id="34" creationId="{D9A190A3-8099-456D-8FD3-606F11966431}"/>
          </ac:spMkLst>
        </pc:spChg>
        <pc:spChg chg="add del">
          <ac:chgData name="gelly aroni" userId="4e6ae12d776d4d73" providerId="LiveId" clId="{02C4A847-3731-4054-9F34-4C7599539DBE}" dt="2021-04-16T10:15:00.066" v="1127" actId="26606"/>
          <ac:spMkLst>
            <pc:docMk/>
            <pc:sldMk cId="3740250986" sldId="339"/>
            <ac:spMk id="36" creationId="{84DF55BE-B4AB-4BA1-BDE1-E9F7FB3F110A}"/>
          </ac:spMkLst>
        </pc:spChg>
        <pc:spChg chg="add del">
          <ac:chgData name="gelly aroni" userId="4e6ae12d776d4d73" providerId="LiveId" clId="{02C4A847-3731-4054-9F34-4C7599539DBE}" dt="2021-04-16T10:15:00.066" v="1127" actId="26606"/>
          <ac:spMkLst>
            <pc:docMk/>
            <pc:sldMk cId="3740250986" sldId="339"/>
            <ac:spMk id="37" creationId="{DCCA3799-64DF-4AA1-9CD2-69D683C1F6C6}"/>
          </ac:spMkLst>
        </pc:spChg>
        <pc:spChg chg="add del">
          <ac:chgData name="gelly aroni" userId="4e6ae12d776d4d73" providerId="LiveId" clId="{02C4A847-3731-4054-9F34-4C7599539DBE}" dt="2021-04-16T10:15:06.487" v="1129" actId="26606"/>
          <ac:spMkLst>
            <pc:docMk/>
            <pc:sldMk cId="3740250986" sldId="339"/>
            <ac:spMk id="39" creationId="{33CD251C-A887-4D2F-925B-FC097198538B}"/>
          </ac:spMkLst>
        </pc:spChg>
        <pc:spChg chg="add del">
          <ac:chgData name="gelly aroni" userId="4e6ae12d776d4d73" providerId="LiveId" clId="{02C4A847-3731-4054-9F34-4C7599539DBE}" dt="2021-04-16T10:15:06.487" v="1129" actId="26606"/>
          <ac:spMkLst>
            <pc:docMk/>
            <pc:sldMk cId="3740250986" sldId="339"/>
            <ac:spMk id="43" creationId="{A37573C6-586F-488C-88E7-EF8381D6F8E3}"/>
          </ac:spMkLst>
        </pc:spChg>
        <pc:grpChg chg="add del">
          <ac:chgData name="gelly aroni" userId="4e6ae12d776d4d73" providerId="LiveId" clId="{02C4A847-3731-4054-9F34-4C7599539DBE}" dt="2021-04-16T10:15:06.487" v="1129" actId="26606"/>
          <ac:grpSpMkLst>
            <pc:docMk/>
            <pc:sldMk cId="3740250986" sldId="339"/>
            <ac:grpSpMk id="40" creationId="{770AE191-D2EA-45C9-A44D-830C188F74CB}"/>
          </ac:grpSpMkLst>
        </pc:grpChg>
        <pc:picChg chg="add mod ord">
          <ac:chgData name="gelly aroni" userId="4e6ae12d776d4d73" providerId="LiveId" clId="{02C4A847-3731-4054-9F34-4C7599539DBE}" dt="2021-04-16T10:15:15.064" v="1134" actId="26606"/>
          <ac:picMkLst>
            <pc:docMk/>
            <pc:sldMk cId="3740250986" sldId="339"/>
            <ac:picMk id="6" creationId="{1E6FC373-64D1-4680-960F-59AD935DB135}"/>
          </ac:picMkLst>
        </pc:picChg>
        <pc:picChg chg="add mod">
          <ac:chgData name="gelly aroni" userId="4e6ae12d776d4d73" providerId="LiveId" clId="{02C4A847-3731-4054-9F34-4C7599539DBE}" dt="2021-04-16T10:15:15.064" v="1134" actId="26606"/>
          <ac:picMkLst>
            <pc:docMk/>
            <pc:sldMk cId="3740250986" sldId="339"/>
            <ac:picMk id="8" creationId="{74B0F8F8-E4C3-48B4-9359-C270726D9242}"/>
          </ac:picMkLst>
        </pc:picChg>
        <pc:picChg chg="add mod">
          <ac:chgData name="gelly aroni" userId="4e6ae12d776d4d73" providerId="LiveId" clId="{02C4A847-3731-4054-9F34-4C7599539DBE}" dt="2021-04-16T10:18:40.599" v="1195" actId="1076"/>
          <ac:picMkLst>
            <pc:docMk/>
            <pc:sldMk cId="3740250986" sldId="339"/>
            <ac:picMk id="10" creationId="{532CF2EC-8154-4337-9AA5-FF37F111856E}"/>
          </ac:picMkLst>
        </pc:picChg>
        <pc:picChg chg="add mod">
          <ac:chgData name="gelly aroni" userId="4e6ae12d776d4d73" providerId="LiveId" clId="{02C4A847-3731-4054-9F34-4C7599539DBE}" dt="2021-04-16T10:19:00.061" v="1201" actId="1076"/>
          <ac:picMkLst>
            <pc:docMk/>
            <pc:sldMk cId="3740250986" sldId="339"/>
            <ac:picMk id="14" creationId="{36B2C4FD-8BBB-4601-AE2C-24CF66EFABCB}"/>
          </ac:picMkLst>
        </pc:picChg>
        <pc:picChg chg="del">
          <ac:chgData name="gelly aroni" userId="4e6ae12d776d4d73" providerId="LiveId" clId="{02C4A847-3731-4054-9F34-4C7599539DBE}" dt="2021-04-16T10:20:23.915" v="1204"/>
          <ac:picMkLst>
            <pc:docMk/>
            <pc:sldMk cId="3740250986" sldId="339"/>
            <ac:picMk id="35" creationId="{E11B0003-B7DA-40D3-BBA4-D267E93C8D85}"/>
          </ac:picMkLst>
        </pc:picChg>
      </pc:sldChg>
      <pc:sldChg chg="addSp modSp new mod">
        <pc:chgData name="gelly aroni" userId="4e6ae12d776d4d73" providerId="LiveId" clId="{02C4A847-3731-4054-9F34-4C7599539DBE}" dt="2021-04-16T10:21:20.887" v="1209" actId="1076"/>
        <pc:sldMkLst>
          <pc:docMk/>
          <pc:sldMk cId="633838965" sldId="340"/>
        </pc:sldMkLst>
        <pc:spChg chg="add mod">
          <ac:chgData name="gelly aroni" userId="4e6ae12d776d4d73" providerId="LiveId" clId="{02C4A847-3731-4054-9F34-4C7599539DBE}" dt="2021-04-16T10:21:07.880" v="1207" actId="1076"/>
          <ac:spMkLst>
            <pc:docMk/>
            <pc:sldMk cId="633838965" sldId="340"/>
            <ac:spMk id="3" creationId="{C59D894F-D839-4EDB-ABEC-81A544A8CB43}"/>
          </ac:spMkLst>
        </pc:spChg>
        <pc:spChg chg="add mod">
          <ac:chgData name="gelly aroni" userId="4e6ae12d776d4d73" providerId="LiveId" clId="{02C4A847-3731-4054-9F34-4C7599539DBE}" dt="2021-04-16T10:21:20.887" v="1209" actId="1076"/>
          <ac:spMkLst>
            <pc:docMk/>
            <pc:sldMk cId="633838965" sldId="340"/>
            <ac:spMk id="5" creationId="{E29C5713-05DE-4449-9E4C-EE107C23F4A9}"/>
          </ac:spMkLst>
        </pc:spChg>
      </pc:sldChg>
      <pc:sldMasterChg chg="del delSldLayout">
        <pc:chgData name="gelly aroni" userId="4e6ae12d776d4d73" providerId="LiveId" clId="{02C4A847-3731-4054-9F34-4C7599539DBE}" dt="2021-04-16T08:29:00.398" v="111" actId="2696"/>
        <pc:sldMasterMkLst>
          <pc:docMk/>
          <pc:sldMasterMk cId="188884266" sldId="2147483660"/>
        </pc:sldMasterMkLst>
        <pc:sldLayoutChg chg="del">
          <pc:chgData name="gelly aroni" userId="4e6ae12d776d4d73" providerId="LiveId" clId="{02C4A847-3731-4054-9F34-4C7599539DBE}" dt="2021-04-16T08:29:00.398" v="111" actId="2696"/>
          <pc:sldLayoutMkLst>
            <pc:docMk/>
            <pc:sldMasterMk cId="188884266" sldId="2147483660"/>
            <pc:sldLayoutMk cId="3497810044" sldId="2147483661"/>
          </pc:sldLayoutMkLst>
        </pc:sldLayoutChg>
        <pc:sldLayoutChg chg="del">
          <pc:chgData name="gelly aroni" userId="4e6ae12d776d4d73" providerId="LiveId" clId="{02C4A847-3731-4054-9F34-4C7599539DBE}" dt="2021-04-16T08:29:00.398" v="111" actId="2696"/>
          <pc:sldLayoutMkLst>
            <pc:docMk/>
            <pc:sldMasterMk cId="188884266" sldId="2147483660"/>
            <pc:sldLayoutMk cId="2535953229" sldId="2147483662"/>
          </pc:sldLayoutMkLst>
        </pc:sldLayoutChg>
        <pc:sldLayoutChg chg="del">
          <pc:chgData name="gelly aroni" userId="4e6ae12d776d4d73" providerId="LiveId" clId="{02C4A847-3731-4054-9F34-4C7599539DBE}" dt="2021-04-16T08:29:00.398" v="111" actId="2696"/>
          <pc:sldLayoutMkLst>
            <pc:docMk/>
            <pc:sldMasterMk cId="188884266" sldId="2147483660"/>
            <pc:sldLayoutMk cId="697026997" sldId="2147483663"/>
          </pc:sldLayoutMkLst>
        </pc:sldLayoutChg>
        <pc:sldLayoutChg chg="del">
          <pc:chgData name="gelly aroni" userId="4e6ae12d776d4d73" providerId="LiveId" clId="{02C4A847-3731-4054-9F34-4C7599539DBE}" dt="2021-04-16T08:29:00.398" v="111" actId="2696"/>
          <pc:sldLayoutMkLst>
            <pc:docMk/>
            <pc:sldMasterMk cId="188884266" sldId="2147483660"/>
            <pc:sldLayoutMk cId="4113627810" sldId="2147483664"/>
          </pc:sldLayoutMkLst>
        </pc:sldLayoutChg>
        <pc:sldLayoutChg chg="del">
          <pc:chgData name="gelly aroni" userId="4e6ae12d776d4d73" providerId="LiveId" clId="{02C4A847-3731-4054-9F34-4C7599539DBE}" dt="2021-04-16T08:29:00.398" v="111" actId="2696"/>
          <pc:sldLayoutMkLst>
            <pc:docMk/>
            <pc:sldMasterMk cId="188884266" sldId="2147483660"/>
            <pc:sldLayoutMk cId="2660269052" sldId="2147483665"/>
          </pc:sldLayoutMkLst>
        </pc:sldLayoutChg>
        <pc:sldLayoutChg chg="del">
          <pc:chgData name="gelly aroni" userId="4e6ae12d776d4d73" providerId="LiveId" clId="{02C4A847-3731-4054-9F34-4C7599539DBE}" dt="2021-04-16T08:29:00.398" v="111" actId="2696"/>
          <pc:sldLayoutMkLst>
            <pc:docMk/>
            <pc:sldMasterMk cId="188884266" sldId="2147483660"/>
            <pc:sldLayoutMk cId="3119608209" sldId="2147483666"/>
          </pc:sldLayoutMkLst>
        </pc:sldLayoutChg>
        <pc:sldLayoutChg chg="del">
          <pc:chgData name="gelly aroni" userId="4e6ae12d776d4d73" providerId="LiveId" clId="{02C4A847-3731-4054-9F34-4C7599539DBE}" dt="2021-04-16T08:29:00.398" v="111" actId="2696"/>
          <pc:sldLayoutMkLst>
            <pc:docMk/>
            <pc:sldMasterMk cId="188884266" sldId="2147483660"/>
            <pc:sldLayoutMk cId="4228053435" sldId="2147483667"/>
          </pc:sldLayoutMkLst>
        </pc:sldLayoutChg>
        <pc:sldLayoutChg chg="del">
          <pc:chgData name="gelly aroni" userId="4e6ae12d776d4d73" providerId="LiveId" clId="{02C4A847-3731-4054-9F34-4C7599539DBE}" dt="2021-04-16T08:29:00.398" v="111" actId="2696"/>
          <pc:sldLayoutMkLst>
            <pc:docMk/>
            <pc:sldMasterMk cId="188884266" sldId="2147483660"/>
            <pc:sldLayoutMk cId="171765321" sldId="2147483668"/>
          </pc:sldLayoutMkLst>
        </pc:sldLayoutChg>
        <pc:sldLayoutChg chg="del">
          <pc:chgData name="gelly aroni" userId="4e6ae12d776d4d73" providerId="LiveId" clId="{02C4A847-3731-4054-9F34-4C7599539DBE}" dt="2021-04-16T08:29:00.398" v="111" actId="2696"/>
          <pc:sldLayoutMkLst>
            <pc:docMk/>
            <pc:sldMasterMk cId="188884266" sldId="2147483660"/>
            <pc:sldLayoutMk cId="1588844369" sldId="2147483669"/>
          </pc:sldLayoutMkLst>
        </pc:sldLayoutChg>
        <pc:sldLayoutChg chg="del">
          <pc:chgData name="gelly aroni" userId="4e6ae12d776d4d73" providerId="LiveId" clId="{02C4A847-3731-4054-9F34-4C7599539DBE}" dt="2021-04-16T08:29:00.398" v="111" actId="2696"/>
          <pc:sldLayoutMkLst>
            <pc:docMk/>
            <pc:sldMasterMk cId="188884266" sldId="2147483660"/>
            <pc:sldLayoutMk cId="2459524571" sldId="2147483670"/>
          </pc:sldLayoutMkLst>
        </pc:sldLayoutChg>
        <pc:sldLayoutChg chg="del">
          <pc:chgData name="gelly aroni" userId="4e6ae12d776d4d73" providerId="LiveId" clId="{02C4A847-3731-4054-9F34-4C7599539DBE}" dt="2021-04-16T08:29:00.398" v="111" actId="2696"/>
          <pc:sldLayoutMkLst>
            <pc:docMk/>
            <pc:sldMasterMk cId="188884266" sldId="2147483660"/>
            <pc:sldLayoutMk cId="3926852755" sldId="2147483671"/>
          </pc:sldLayoutMkLst>
        </pc:sldLayoutChg>
      </pc:sldMasterChg>
    </pc:docChg>
  </pc:docChgLst>
  <pc:docChgLst>
    <pc:chgData name="gelly aroni" userId="4e6ae12d776d4d73" providerId="LiveId" clId="{C51A1ECC-384D-4A59-8FDF-FE153BA79F92}"/>
    <pc:docChg chg="modSld">
      <pc:chgData name="gelly aroni" userId="4e6ae12d776d4d73" providerId="LiveId" clId="{C51A1ECC-384D-4A59-8FDF-FE153BA79F92}" dt="2021-05-11T14:50:33.298" v="3" actId="20577"/>
      <pc:docMkLst>
        <pc:docMk/>
      </pc:docMkLst>
      <pc:sldChg chg="modSp mod">
        <pc:chgData name="gelly aroni" userId="4e6ae12d776d4d73" providerId="LiveId" clId="{C51A1ECC-384D-4A59-8FDF-FE153BA79F92}" dt="2021-05-11T14:50:33.298" v="3" actId="20577"/>
        <pc:sldMkLst>
          <pc:docMk/>
          <pc:sldMk cId="0" sldId="334"/>
        </pc:sldMkLst>
        <pc:spChg chg="mod">
          <ac:chgData name="gelly aroni" userId="4e6ae12d776d4d73" providerId="LiveId" clId="{C51A1ECC-384D-4A59-8FDF-FE153BA79F92}" dt="2021-05-11T14:50:33.298" v="3" actId="20577"/>
          <ac:spMkLst>
            <pc:docMk/>
            <pc:sldMk cId="0" sldId="334"/>
            <ac:spMk id="11" creationId="{3A44FB7A-F40C-4F96-977C-E38730842FA2}"/>
          </ac:spMkLst>
        </pc:spChg>
      </pc:sldChg>
      <pc:sldChg chg="modSp mod">
        <pc:chgData name="gelly aroni" userId="4e6ae12d776d4d73" providerId="LiveId" clId="{C51A1ECC-384D-4A59-8FDF-FE153BA79F92}" dt="2021-05-11T14:42:35.224" v="0" actId="207"/>
        <pc:sldMkLst>
          <pc:docMk/>
          <pc:sldMk cId="3740250986" sldId="339"/>
        </pc:sldMkLst>
        <pc:spChg chg="mod">
          <ac:chgData name="gelly aroni" userId="4e6ae12d776d4d73" providerId="LiveId" clId="{C51A1ECC-384D-4A59-8FDF-FE153BA79F92}" dt="2021-05-11T14:42:35.224" v="0" actId="207"/>
          <ac:spMkLst>
            <pc:docMk/>
            <pc:sldMk cId="3740250986" sldId="339"/>
            <ac:spMk id="4" creationId="{E158DD84-F55B-4312-AE6A-5929B6419242}"/>
          </ac:spMkLst>
        </pc:spChg>
      </pc:sldChg>
    </pc:docChg>
  </pc:docChgLst>
  <pc:docChgLst>
    <pc:chgData name="gelly aroni" userId="4e6ae12d776d4d73" providerId="LiveId" clId="{FFFC8F31-9ED3-43A7-AFA3-F4FE363B9B24}"/>
    <pc:docChg chg="undo custSel addSld delSld modSld sldOrd delMainMaster">
      <pc:chgData name="gelly aroni" userId="4e6ae12d776d4d73" providerId="LiveId" clId="{FFFC8F31-9ED3-43A7-AFA3-F4FE363B9B24}" dt="2021-05-17T14:48:49.670" v="660" actId="20577"/>
      <pc:docMkLst>
        <pc:docMk/>
      </pc:docMkLst>
      <pc:sldChg chg="del">
        <pc:chgData name="gelly aroni" userId="4e6ae12d776d4d73" providerId="LiveId" clId="{FFFC8F31-9ED3-43A7-AFA3-F4FE363B9B24}" dt="2021-05-12T06:38:41.875" v="100" actId="2696"/>
        <pc:sldMkLst>
          <pc:docMk/>
          <pc:sldMk cId="2990317123" sldId="259"/>
        </pc:sldMkLst>
      </pc:sldChg>
      <pc:sldChg chg="del">
        <pc:chgData name="gelly aroni" userId="4e6ae12d776d4d73" providerId="LiveId" clId="{FFFC8F31-9ED3-43A7-AFA3-F4FE363B9B24}" dt="2021-05-12T06:33:07.819" v="0" actId="2696"/>
        <pc:sldMkLst>
          <pc:docMk/>
          <pc:sldMk cId="1790694204" sldId="264"/>
        </pc:sldMkLst>
      </pc:sldChg>
      <pc:sldChg chg="del">
        <pc:chgData name="gelly aroni" userId="4e6ae12d776d4d73" providerId="LiveId" clId="{FFFC8F31-9ED3-43A7-AFA3-F4FE363B9B24}" dt="2021-05-12T06:38:20.628" v="97" actId="2696"/>
        <pc:sldMkLst>
          <pc:docMk/>
          <pc:sldMk cId="0" sldId="283"/>
        </pc:sldMkLst>
      </pc:sldChg>
      <pc:sldChg chg="modSp del mod">
        <pc:chgData name="gelly aroni" userId="4e6ae12d776d4d73" providerId="LiveId" clId="{FFFC8F31-9ED3-43A7-AFA3-F4FE363B9B24}" dt="2021-05-12T07:05:27.880" v="497" actId="2696"/>
        <pc:sldMkLst>
          <pc:docMk/>
          <pc:sldMk cId="0" sldId="324"/>
        </pc:sldMkLst>
        <pc:picChg chg="mod">
          <ac:chgData name="gelly aroni" userId="4e6ae12d776d4d73" providerId="LiveId" clId="{FFFC8F31-9ED3-43A7-AFA3-F4FE363B9B24}" dt="2021-05-12T07:05:08.461" v="496" actId="1076"/>
          <ac:picMkLst>
            <pc:docMk/>
            <pc:sldMk cId="0" sldId="324"/>
            <ac:picMk id="37892" creationId="{00000000-0000-0000-0000-000000000000}"/>
          </ac:picMkLst>
        </pc:picChg>
      </pc:sldChg>
      <pc:sldChg chg="addSp delSp modSp mod ord">
        <pc:chgData name="gelly aroni" userId="4e6ae12d776d4d73" providerId="LiveId" clId="{FFFC8F31-9ED3-43A7-AFA3-F4FE363B9B24}" dt="2021-05-12T06:54:53.004" v="473" actId="114"/>
        <pc:sldMkLst>
          <pc:docMk/>
          <pc:sldMk cId="0" sldId="334"/>
        </pc:sldMkLst>
        <pc:spChg chg="del mod">
          <ac:chgData name="gelly aroni" userId="4e6ae12d776d4d73" providerId="LiveId" clId="{FFFC8F31-9ED3-43A7-AFA3-F4FE363B9B24}" dt="2021-05-12T06:39:58.833" v="113" actId="478"/>
          <ac:spMkLst>
            <pc:docMk/>
            <pc:sldMk cId="0" sldId="334"/>
            <ac:spMk id="11" creationId="{3A44FB7A-F40C-4F96-977C-E38730842FA2}"/>
          </ac:spMkLst>
        </pc:spChg>
        <pc:spChg chg="add mod">
          <ac:chgData name="gelly aroni" userId="4e6ae12d776d4d73" providerId="LiveId" clId="{FFFC8F31-9ED3-43A7-AFA3-F4FE363B9B24}" dt="2021-05-12T06:54:53.004" v="473" actId="114"/>
          <ac:spMkLst>
            <pc:docMk/>
            <pc:sldMk cId="0" sldId="334"/>
            <ac:spMk id="12" creationId="{A7718280-070E-478A-A01E-9B7F69812713}"/>
          </ac:spMkLst>
        </pc:spChg>
      </pc:sldChg>
      <pc:sldChg chg="del">
        <pc:chgData name="gelly aroni" userId="4e6ae12d776d4d73" providerId="LiveId" clId="{FFFC8F31-9ED3-43A7-AFA3-F4FE363B9B24}" dt="2021-05-12T06:38:18.032" v="96" actId="2696"/>
        <pc:sldMkLst>
          <pc:docMk/>
          <pc:sldMk cId="4158607539" sldId="335"/>
        </pc:sldMkLst>
      </pc:sldChg>
      <pc:sldChg chg="del">
        <pc:chgData name="gelly aroni" userId="4e6ae12d776d4d73" providerId="LiveId" clId="{FFFC8F31-9ED3-43A7-AFA3-F4FE363B9B24}" dt="2021-05-12T06:38:23.349" v="98" actId="2696"/>
        <pc:sldMkLst>
          <pc:docMk/>
          <pc:sldMk cId="4281945162" sldId="338"/>
        </pc:sldMkLst>
      </pc:sldChg>
      <pc:sldChg chg="addSp delSp modSp mod ord">
        <pc:chgData name="gelly aroni" userId="4e6ae12d776d4d73" providerId="LiveId" clId="{FFFC8F31-9ED3-43A7-AFA3-F4FE363B9B24}" dt="2021-05-12T06:57:04.725" v="484" actId="122"/>
        <pc:sldMkLst>
          <pc:docMk/>
          <pc:sldMk cId="3740250986" sldId="339"/>
        </pc:sldMkLst>
        <pc:spChg chg="del mod">
          <ac:chgData name="gelly aroni" userId="4e6ae12d776d4d73" providerId="LiveId" clId="{FFFC8F31-9ED3-43A7-AFA3-F4FE363B9B24}" dt="2021-05-12T06:44:43.982" v="289" actId="478"/>
          <ac:spMkLst>
            <pc:docMk/>
            <pc:sldMk cId="3740250986" sldId="339"/>
            <ac:spMk id="4" creationId="{E158DD84-F55B-4312-AE6A-5929B6419242}"/>
          </ac:spMkLst>
        </pc:spChg>
        <pc:spChg chg="add mod">
          <ac:chgData name="gelly aroni" userId="4e6ae12d776d4d73" providerId="LiveId" clId="{FFFC8F31-9ED3-43A7-AFA3-F4FE363B9B24}" dt="2021-05-12T06:57:04.725" v="484" actId="122"/>
          <ac:spMkLst>
            <pc:docMk/>
            <pc:sldMk cId="3740250986" sldId="339"/>
            <ac:spMk id="7" creationId="{95057113-A678-43BF-8E6F-0AAC42A8109F}"/>
          </ac:spMkLst>
        </pc:spChg>
      </pc:sldChg>
      <pc:sldChg chg="del">
        <pc:chgData name="gelly aroni" userId="4e6ae12d776d4d73" providerId="LiveId" clId="{FFFC8F31-9ED3-43A7-AFA3-F4FE363B9B24}" dt="2021-05-12T06:45:39.926" v="301" actId="2696"/>
        <pc:sldMkLst>
          <pc:docMk/>
          <pc:sldMk cId="2910737757" sldId="342"/>
        </pc:sldMkLst>
      </pc:sldChg>
      <pc:sldChg chg="del">
        <pc:chgData name="gelly aroni" userId="4e6ae12d776d4d73" providerId="LiveId" clId="{FFFC8F31-9ED3-43A7-AFA3-F4FE363B9B24}" dt="2021-05-12T07:05:33.643" v="498" actId="2696"/>
        <pc:sldMkLst>
          <pc:docMk/>
          <pc:sldMk cId="0" sldId="451"/>
        </pc:sldMkLst>
      </pc:sldChg>
      <pc:sldChg chg="modSp mod">
        <pc:chgData name="gelly aroni" userId="4e6ae12d776d4d73" providerId="LiveId" clId="{FFFC8F31-9ED3-43A7-AFA3-F4FE363B9B24}" dt="2021-05-17T14:48:49.670" v="660" actId="20577"/>
        <pc:sldMkLst>
          <pc:docMk/>
          <pc:sldMk cId="3919275700" sldId="509"/>
        </pc:sldMkLst>
        <pc:spChg chg="mod">
          <ac:chgData name="gelly aroni" userId="4e6ae12d776d4d73" providerId="LiveId" clId="{FFFC8F31-9ED3-43A7-AFA3-F4FE363B9B24}" dt="2021-05-17T14:48:49.670" v="660" actId="20577"/>
          <ac:spMkLst>
            <pc:docMk/>
            <pc:sldMk cId="3919275700" sldId="509"/>
            <ac:spMk id="6" creationId="{EA1D2454-E223-4848-ADDF-E22444E6B6EB}"/>
          </ac:spMkLst>
        </pc:spChg>
      </pc:sldChg>
      <pc:sldChg chg="modSp mod">
        <pc:chgData name="gelly aroni" userId="4e6ae12d776d4d73" providerId="LiveId" clId="{FFFC8F31-9ED3-43A7-AFA3-F4FE363B9B24}" dt="2021-05-12T06:57:59.100" v="493" actId="255"/>
        <pc:sldMkLst>
          <pc:docMk/>
          <pc:sldMk cId="2779898272" sldId="512"/>
        </pc:sldMkLst>
        <pc:spChg chg="mod">
          <ac:chgData name="gelly aroni" userId="4e6ae12d776d4d73" providerId="LiveId" clId="{FFFC8F31-9ED3-43A7-AFA3-F4FE363B9B24}" dt="2021-05-12T06:57:59.100" v="493" actId="255"/>
          <ac:spMkLst>
            <pc:docMk/>
            <pc:sldMk cId="2779898272" sldId="512"/>
            <ac:spMk id="4" creationId="{4E1B41E2-6FEF-45E9-A2C4-715F5A55EB7F}"/>
          </ac:spMkLst>
        </pc:spChg>
      </pc:sldChg>
      <pc:sldChg chg="modSp mod ord">
        <pc:chgData name="gelly aroni" userId="4e6ae12d776d4d73" providerId="LiveId" clId="{FFFC8F31-9ED3-43A7-AFA3-F4FE363B9B24}" dt="2021-05-12T06:56:02.839" v="479" actId="20577"/>
        <pc:sldMkLst>
          <pc:docMk/>
          <pc:sldMk cId="2241578336" sldId="513"/>
        </pc:sldMkLst>
        <pc:spChg chg="mod">
          <ac:chgData name="gelly aroni" userId="4e6ae12d776d4d73" providerId="LiveId" clId="{FFFC8F31-9ED3-43A7-AFA3-F4FE363B9B24}" dt="2021-05-12T06:56:02.839" v="479" actId="20577"/>
          <ac:spMkLst>
            <pc:docMk/>
            <pc:sldMk cId="2241578336" sldId="513"/>
            <ac:spMk id="4" creationId="{0B71721C-FCFB-460B-B7F0-C0DDAC9E3733}"/>
          </ac:spMkLst>
        </pc:spChg>
      </pc:sldChg>
      <pc:sldChg chg="del">
        <pc:chgData name="gelly aroni" userId="4e6ae12d776d4d73" providerId="LiveId" clId="{FFFC8F31-9ED3-43A7-AFA3-F4FE363B9B24}" dt="2021-05-12T06:38:37.423" v="99" actId="2696"/>
        <pc:sldMkLst>
          <pc:docMk/>
          <pc:sldMk cId="2558982797" sldId="514"/>
        </pc:sldMkLst>
      </pc:sldChg>
      <pc:sldChg chg="modSp mod">
        <pc:chgData name="gelly aroni" userId="4e6ae12d776d4d73" providerId="LiveId" clId="{FFFC8F31-9ED3-43A7-AFA3-F4FE363B9B24}" dt="2021-05-12T06:55:26.446" v="476" actId="255"/>
        <pc:sldMkLst>
          <pc:docMk/>
          <pc:sldMk cId="1033495769" sldId="517"/>
        </pc:sldMkLst>
        <pc:spChg chg="mod">
          <ac:chgData name="gelly aroni" userId="4e6ae12d776d4d73" providerId="LiveId" clId="{FFFC8F31-9ED3-43A7-AFA3-F4FE363B9B24}" dt="2021-05-12T06:55:26.446" v="476" actId="255"/>
          <ac:spMkLst>
            <pc:docMk/>
            <pc:sldMk cId="1033495769" sldId="517"/>
            <ac:spMk id="4" creationId="{78A055BC-AA24-4796-8808-945E4A0C0CD9}"/>
          </ac:spMkLst>
        </pc:spChg>
      </pc:sldChg>
      <pc:sldChg chg="modSp mod ord">
        <pc:chgData name="gelly aroni" userId="4e6ae12d776d4d73" providerId="LiveId" clId="{FFFC8F31-9ED3-43A7-AFA3-F4FE363B9B24}" dt="2021-05-12T06:56:33.904" v="483" actId="114"/>
        <pc:sldMkLst>
          <pc:docMk/>
          <pc:sldMk cId="2779448771" sldId="518"/>
        </pc:sldMkLst>
        <pc:spChg chg="mod">
          <ac:chgData name="gelly aroni" userId="4e6ae12d776d4d73" providerId="LiveId" clId="{FFFC8F31-9ED3-43A7-AFA3-F4FE363B9B24}" dt="2021-05-12T06:56:33.904" v="483" actId="114"/>
          <ac:spMkLst>
            <pc:docMk/>
            <pc:sldMk cId="2779448771" sldId="518"/>
            <ac:spMk id="4" creationId="{A99106C1-F2E9-4A9A-B4E5-DB5C0B814E07}"/>
          </ac:spMkLst>
        </pc:spChg>
      </pc:sldChg>
      <pc:sldChg chg="new del">
        <pc:chgData name="gelly aroni" userId="4e6ae12d776d4d73" providerId="LiveId" clId="{FFFC8F31-9ED3-43A7-AFA3-F4FE363B9B24}" dt="2021-05-12T07:04:58.150" v="495" actId="2696"/>
        <pc:sldMkLst>
          <pc:docMk/>
          <pc:sldMk cId="2370482536" sldId="519"/>
        </pc:sldMkLst>
      </pc:sldChg>
      <pc:sldChg chg="addSp delSp modSp new del mod modClrScheme chgLayout">
        <pc:chgData name="gelly aroni" userId="4e6ae12d776d4d73" providerId="LiveId" clId="{FFFC8F31-9ED3-43A7-AFA3-F4FE363B9B24}" dt="2021-05-12T07:07:05.120" v="510" actId="2696"/>
        <pc:sldMkLst>
          <pc:docMk/>
          <pc:sldMk cId="2838745101" sldId="519"/>
        </pc:sldMkLst>
        <pc:spChg chg="del mod ord">
          <ac:chgData name="gelly aroni" userId="4e6ae12d776d4d73" providerId="LiveId" clId="{FFFC8F31-9ED3-43A7-AFA3-F4FE363B9B24}" dt="2021-05-12T07:05:44.195" v="500" actId="700"/>
          <ac:spMkLst>
            <pc:docMk/>
            <pc:sldMk cId="2838745101" sldId="519"/>
            <ac:spMk id="2" creationId="{656C4E1D-DFA5-4AE8-813F-C00128249294}"/>
          </ac:spMkLst>
        </pc:spChg>
        <pc:spChg chg="del mod ord">
          <ac:chgData name="gelly aroni" userId="4e6ae12d776d4d73" providerId="LiveId" clId="{FFFC8F31-9ED3-43A7-AFA3-F4FE363B9B24}" dt="2021-05-12T07:05:44.195" v="500" actId="700"/>
          <ac:spMkLst>
            <pc:docMk/>
            <pc:sldMk cId="2838745101" sldId="519"/>
            <ac:spMk id="3" creationId="{33928201-FEC3-430F-8A91-D8A82CA3BF87}"/>
          </ac:spMkLst>
        </pc:spChg>
        <pc:spChg chg="del">
          <ac:chgData name="gelly aroni" userId="4e6ae12d776d4d73" providerId="LiveId" clId="{FFFC8F31-9ED3-43A7-AFA3-F4FE363B9B24}" dt="2021-05-12T07:05:44.195" v="500" actId="700"/>
          <ac:spMkLst>
            <pc:docMk/>
            <pc:sldMk cId="2838745101" sldId="519"/>
            <ac:spMk id="4" creationId="{C6FBC64F-FF63-4051-AC69-33464F9C61E4}"/>
          </ac:spMkLst>
        </pc:spChg>
        <pc:spChg chg="add mod ord">
          <ac:chgData name="gelly aroni" userId="4e6ae12d776d4d73" providerId="LiveId" clId="{FFFC8F31-9ED3-43A7-AFA3-F4FE363B9B24}" dt="2021-05-12T07:05:44.195" v="500" actId="700"/>
          <ac:spMkLst>
            <pc:docMk/>
            <pc:sldMk cId="2838745101" sldId="519"/>
            <ac:spMk id="5" creationId="{049B79A2-383A-4667-ACAB-8C4F6580835F}"/>
          </ac:spMkLst>
        </pc:spChg>
        <pc:spChg chg="add del mod ord">
          <ac:chgData name="gelly aroni" userId="4e6ae12d776d4d73" providerId="LiveId" clId="{FFFC8F31-9ED3-43A7-AFA3-F4FE363B9B24}" dt="2021-05-12T07:05:57.629" v="501" actId="931"/>
          <ac:spMkLst>
            <pc:docMk/>
            <pc:sldMk cId="2838745101" sldId="519"/>
            <ac:spMk id="6" creationId="{8FE28BAC-1EAB-4996-89CC-2B6948AD4E2E}"/>
          </ac:spMkLst>
        </pc:spChg>
        <pc:picChg chg="add mod">
          <ac:chgData name="gelly aroni" userId="4e6ae12d776d4d73" providerId="LiveId" clId="{FFFC8F31-9ED3-43A7-AFA3-F4FE363B9B24}" dt="2021-05-12T07:06:00.624" v="503" actId="962"/>
          <ac:picMkLst>
            <pc:docMk/>
            <pc:sldMk cId="2838745101" sldId="519"/>
            <ac:picMk id="8" creationId="{70A3993A-8BFD-4F72-84C8-CA617A6F3D91}"/>
          </ac:picMkLst>
        </pc:picChg>
      </pc:sldChg>
      <pc:sldChg chg="addSp delSp modSp new del mod setBg">
        <pc:chgData name="gelly aroni" userId="4e6ae12d776d4d73" providerId="LiveId" clId="{FFFC8F31-9ED3-43A7-AFA3-F4FE363B9B24}" dt="2021-05-12T07:09:06.064" v="638" actId="2696"/>
        <pc:sldMkLst>
          <pc:docMk/>
          <pc:sldMk cId="493279052" sldId="520"/>
        </pc:sldMkLst>
        <pc:spChg chg="del">
          <ac:chgData name="gelly aroni" userId="4e6ae12d776d4d73" providerId="LiveId" clId="{FFFC8F31-9ED3-43A7-AFA3-F4FE363B9B24}" dt="2021-05-12T07:06:33.265" v="508" actId="26606"/>
          <ac:spMkLst>
            <pc:docMk/>
            <pc:sldMk cId="493279052" sldId="520"/>
            <ac:spMk id="2" creationId="{B59D82CE-CA7F-4D2A-98EE-60C9CBB8A0F1}"/>
          </ac:spMkLst>
        </pc:spChg>
        <pc:spChg chg="del">
          <ac:chgData name="gelly aroni" userId="4e6ae12d776d4d73" providerId="LiveId" clId="{FFFC8F31-9ED3-43A7-AFA3-F4FE363B9B24}" dt="2021-05-12T07:06:21.180" v="505" actId="931"/>
          <ac:spMkLst>
            <pc:docMk/>
            <pc:sldMk cId="493279052" sldId="520"/>
            <ac:spMk id="3" creationId="{6705C40A-65F9-4AFC-8EEC-7D5E78DD522F}"/>
          </ac:spMkLst>
        </pc:spChg>
        <pc:spChg chg="del mod">
          <ac:chgData name="gelly aroni" userId="4e6ae12d776d4d73" providerId="LiveId" clId="{FFFC8F31-9ED3-43A7-AFA3-F4FE363B9B24}" dt="2021-05-12T07:06:33.265" v="508" actId="26606"/>
          <ac:spMkLst>
            <pc:docMk/>
            <pc:sldMk cId="493279052" sldId="520"/>
            <ac:spMk id="4" creationId="{803C7059-88B8-474B-89FA-8238C81F79E4}"/>
          </ac:spMkLst>
        </pc:spChg>
        <pc:spChg chg="add">
          <ac:chgData name="gelly aroni" userId="4e6ae12d776d4d73" providerId="LiveId" clId="{FFFC8F31-9ED3-43A7-AFA3-F4FE363B9B24}" dt="2021-05-12T07:06:33.265" v="508" actId="26606"/>
          <ac:spMkLst>
            <pc:docMk/>
            <pc:sldMk cId="493279052" sldId="520"/>
            <ac:spMk id="11" creationId="{42A4FC2C-047E-45A5-965D-8E1E3BF09BC6}"/>
          </ac:spMkLst>
        </pc:spChg>
        <pc:picChg chg="add mod">
          <ac:chgData name="gelly aroni" userId="4e6ae12d776d4d73" providerId="LiveId" clId="{FFFC8F31-9ED3-43A7-AFA3-F4FE363B9B24}" dt="2021-05-12T07:06:51.553" v="509" actId="14100"/>
          <ac:picMkLst>
            <pc:docMk/>
            <pc:sldMk cId="493279052" sldId="520"/>
            <ac:picMk id="6" creationId="{ADE792E4-7AB1-490C-BA2D-B6BF41015583}"/>
          </ac:picMkLst>
        </pc:picChg>
      </pc:sldChg>
      <pc:sldChg chg="addSp delSp modSp new mod ord setBg modClrScheme chgLayout">
        <pc:chgData name="gelly aroni" userId="4e6ae12d776d4d73" providerId="LiveId" clId="{FFFC8F31-9ED3-43A7-AFA3-F4FE363B9B24}" dt="2021-05-12T07:09:09.762" v="640"/>
        <pc:sldMkLst>
          <pc:docMk/>
          <pc:sldMk cId="2211161215" sldId="521"/>
        </pc:sldMkLst>
        <pc:spChg chg="del mod ord">
          <ac:chgData name="gelly aroni" userId="4e6ae12d776d4d73" providerId="LiveId" clId="{FFFC8F31-9ED3-43A7-AFA3-F4FE363B9B24}" dt="2021-05-12T07:07:29.818" v="512" actId="700"/>
          <ac:spMkLst>
            <pc:docMk/>
            <pc:sldMk cId="2211161215" sldId="521"/>
            <ac:spMk id="2" creationId="{08B3EBC5-B002-4D42-B542-1AC630A9D1B3}"/>
          </ac:spMkLst>
        </pc:spChg>
        <pc:spChg chg="del mod ord">
          <ac:chgData name="gelly aroni" userId="4e6ae12d776d4d73" providerId="LiveId" clId="{FFFC8F31-9ED3-43A7-AFA3-F4FE363B9B24}" dt="2021-05-12T07:07:29.818" v="512" actId="700"/>
          <ac:spMkLst>
            <pc:docMk/>
            <pc:sldMk cId="2211161215" sldId="521"/>
            <ac:spMk id="3" creationId="{5A153B67-3943-4BE6-901F-C846255BE930}"/>
          </ac:spMkLst>
        </pc:spChg>
        <pc:spChg chg="del">
          <ac:chgData name="gelly aroni" userId="4e6ae12d776d4d73" providerId="LiveId" clId="{FFFC8F31-9ED3-43A7-AFA3-F4FE363B9B24}" dt="2021-05-12T07:07:29.818" v="512" actId="700"/>
          <ac:spMkLst>
            <pc:docMk/>
            <pc:sldMk cId="2211161215" sldId="521"/>
            <ac:spMk id="4" creationId="{EE0BB76C-0052-4214-86AC-A9F3753B46B6}"/>
          </ac:spMkLst>
        </pc:spChg>
        <pc:spChg chg="add del mod ord">
          <ac:chgData name="gelly aroni" userId="4e6ae12d776d4d73" providerId="LiveId" clId="{FFFC8F31-9ED3-43A7-AFA3-F4FE363B9B24}" dt="2021-05-12T07:08:46.039" v="606" actId="478"/>
          <ac:spMkLst>
            <pc:docMk/>
            <pc:sldMk cId="2211161215" sldId="521"/>
            <ac:spMk id="5" creationId="{2670FC90-BC4F-4CE4-B6D9-950382FAFD94}"/>
          </ac:spMkLst>
        </pc:spChg>
        <pc:spChg chg="add del mod ord">
          <ac:chgData name="gelly aroni" userId="4e6ae12d776d4d73" providerId="LiveId" clId="{FFFC8F31-9ED3-43A7-AFA3-F4FE363B9B24}" dt="2021-05-12T07:07:44.934" v="513" actId="931"/>
          <ac:spMkLst>
            <pc:docMk/>
            <pc:sldMk cId="2211161215" sldId="521"/>
            <ac:spMk id="6" creationId="{7CED9509-ED68-47A3-9A95-78EB59B99F1E}"/>
          </ac:spMkLst>
        </pc:spChg>
        <pc:spChg chg="add mod">
          <ac:chgData name="gelly aroni" userId="4e6ae12d776d4d73" providerId="LiveId" clId="{FFFC8F31-9ED3-43A7-AFA3-F4FE363B9B24}" dt="2021-05-12T07:09:01.234" v="637" actId="20577"/>
          <ac:spMkLst>
            <pc:docMk/>
            <pc:sldMk cId="2211161215" sldId="521"/>
            <ac:spMk id="12" creationId="{16D60F2C-24E5-46E8-AB35-DD26C68ACA39}"/>
          </ac:spMkLst>
        </pc:spChg>
        <pc:spChg chg="add">
          <ac:chgData name="gelly aroni" userId="4e6ae12d776d4d73" providerId="LiveId" clId="{FFFC8F31-9ED3-43A7-AFA3-F4FE363B9B24}" dt="2021-05-12T07:07:52.927" v="516" actId="26606"/>
          <ac:spMkLst>
            <pc:docMk/>
            <pc:sldMk cId="2211161215" sldId="521"/>
            <ac:spMk id="15" creationId="{04812C46-200A-4DEB-A05E-3ED6C68C2387}"/>
          </ac:spMkLst>
        </pc:spChg>
        <pc:spChg chg="add">
          <ac:chgData name="gelly aroni" userId="4e6ae12d776d4d73" providerId="LiveId" clId="{FFFC8F31-9ED3-43A7-AFA3-F4FE363B9B24}" dt="2021-05-12T07:07:52.927" v="516" actId="26606"/>
          <ac:spMkLst>
            <pc:docMk/>
            <pc:sldMk cId="2211161215" sldId="521"/>
            <ac:spMk id="17" creationId="{D1EA859B-E555-4109-94F3-6700E046E008}"/>
          </ac:spMkLst>
        </pc:spChg>
        <pc:picChg chg="add mod">
          <ac:chgData name="gelly aroni" userId="4e6ae12d776d4d73" providerId="LiveId" clId="{FFFC8F31-9ED3-43A7-AFA3-F4FE363B9B24}" dt="2021-05-12T07:07:52.927" v="516" actId="26606"/>
          <ac:picMkLst>
            <pc:docMk/>
            <pc:sldMk cId="2211161215" sldId="521"/>
            <ac:picMk id="8" creationId="{15169BF8-275D-41A8-B942-5058A6ECCCB4}"/>
          </ac:picMkLst>
        </pc:picChg>
      </pc:sldChg>
      <pc:sldMasterChg chg="del delSldLayout">
        <pc:chgData name="gelly aroni" userId="4e6ae12d776d4d73" providerId="LiveId" clId="{FFFC8F31-9ED3-43A7-AFA3-F4FE363B9B24}" dt="2021-05-12T06:38:20.628" v="97" actId="2696"/>
        <pc:sldMasterMkLst>
          <pc:docMk/>
          <pc:sldMasterMk cId="1356651466" sldId="2147483672"/>
        </pc:sldMasterMkLst>
        <pc:sldLayoutChg chg="del">
          <pc:chgData name="gelly aroni" userId="4e6ae12d776d4d73" providerId="LiveId" clId="{FFFC8F31-9ED3-43A7-AFA3-F4FE363B9B24}" dt="2021-05-12T06:38:20.628" v="97" actId="2696"/>
          <pc:sldLayoutMkLst>
            <pc:docMk/>
            <pc:sldMasterMk cId="1356651466" sldId="2147483672"/>
            <pc:sldLayoutMk cId="2576438279" sldId="2147483673"/>
          </pc:sldLayoutMkLst>
        </pc:sldLayoutChg>
        <pc:sldLayoutChg chg="del">
          <pc:chgData name="gelly aroni" userId="4e6ae12d776d4d73" providerId="LiveId" clId="{FFFC8F31-9ED3-43A7-AFA3-F4FE363B9B24}" dt="2021-05-12T06:38:20.628" v="97" actId="2696"/>
          <pc:sldLayoutMkLst>
            <pc:docMk/>
            <pc:sldMasterMk cId="1356651466" sldId="2147483672"/>
            <pc:sldLayoutMk cId="197282559" sldId="2147483674"/>
          </pc:sldLayoutMkLst>
        </pc:sldLayoutChg>
        <pc:sldLayoutChg chg="del">
          <pc:chgData name="gelly aroni" userId="4e6ae12d776d4d73" providerId="LiveId" clId="{FFFC8F31-9ED3-43A7-AFA3-F4FE363B9B24}" dt="2021-05-12T06:38:20.628" v="97" actId="2696"/>
          <pc:sldLayoutMkLst>
            <pc:docMk/>
            <pc:sldMasterMk cId="1356651466" sldId="2147483672"/>
            <pc:sldLayoutMk cId="1079523099" sldId="2147483675"/>
          </pc:sldLayoutMkLst>
        </pc:sldLayoutChg>
        <pc:sldLayoutChg chg="del">
          <pc:chgData name="gelly aroni" userId="4e6ae12d776d4d73" providerId="LiveId" clId="{FFFC8F31-9ED3-43A7-AFA3-F4FE363B9B24}" dt="2021-05-12T06:38:20.628" v="97" actId="2696"/>
          <pc:sldLayoutMkLst>
            <pc:docMk/>
            <pc:sldMasterMk cId="1356651466" sldId="2147483672"/>
            <pc:sldLayoutMk cId="1183681358" sldId="2147483676"/>
          </pc:sldLayoutMkLst>
        </pc:sldLayoutChg>
        <pc:sldLayoutChg chg="del">
          <pc:chgData name="gelly aroni" userId="4e6ae12d776d4d73" providerId="LiveId" clId="{FFFC8F31-9ED3-43A7-AFA3-F4FE363B9B24}" dt="2021-05-12T06:38:20.628" v="97" actId="2696"/>
          <pc:sldLayoutMkLst>
            <pc:docMk/>
            <pc:sldMasterMk cId="1356651466" sldId="2147483672"/>
            <pc:sldLayoutMk cId="927322036" sldId="2147483677"/>
          </pc:sldLayoutMkLst>
        </pc:sldLayoutChg>
        <pc:sldLayoutChg chg="del">
          <pc:chgData name="gelly aroni" userId="4e6ae12d776d4d73" providerId="LiveId" clId="{FFFC8F31-9ED3-43A7-AFA3-F4FE363B9B24}" dt="2021-05-12T06:38:20.628" v="97" actId="2696"/>
          <pc:sldLayoutMkLst>
            <pc:docMk/>
            <pc:sldMasterMk cId="1356651466" sldId="2147483672"/>
            <pc:sldLayoutMk cId="3801374687" sldId="2147483678"/>
          </pc:sldLayoutMkLst>
        </pc:sldLayoutChg>
        <pc:sldLayoutChg chg="del">
          <pc:chgData name="gelly aroni" userId="4e6ae12d776d4d73" providerId="LiveId" clId="{FFFC8F31-9ED3-43A7-AFA3-F4FE363B9B24}" dt="2021-05-12T06:38:20.628" v="97" actId="2696"/>
          <pc:sldLayoutMkLst>
            <pc:docMk/>
            <pc:sldMasterMk cId="1356651466" sldId="2147483672"/>
            <pc:sldLayoutMk cId="876085649" sldId="2147483679"/>
          </pc:sldLayoutMkLst>
        </pc:sldLayoutChg>
        <pc:sldLayoutChg chg="del">
          <pc:chgData name="gelly aroni" userId="4e6ae12d776d4d73" providerId="LiveId" clId="{FFFC8F31-9ED3-43A7-AFA3-F4FE363B9B24}" dt="2021-05-12T06:38:20.628" v="97" actId="2696"/>
          <pc:sldLayoutMkLst>
            <pc:docMk/>
            <pc:sldMasterMk cId="1356651466" sldId="2147483672"/>
            <pc:sldLayoutMk cId="1011090523" sldId="2147483680"/>
          </pc:sldLayoutMkLst>
        </pc:sldLayoutChg>
        <pc:sldLayoutChg chg="del">
          <pc:chgData name="gelly aroni" userId="4e6ae12d776d4d73" providerId="LiveId" clId="{FFFC8F31-9ED3-43A7-AFA3-F4FE363B9B24}" dt="2021-05-12T06:38:20.628" v="97" actId="2696"/>
          <pc:sldLayoutMkLst>
            <pc:docMk/>
            <pc:sldMasterMk cId="1356651466" sldId="2147483672"/>
            <pc:sldLayoutMk cId="2925418721" sldId="2147483681"/>
          </pc:sldLayoutMkLst>
        </pc:sldLayoutChg>
        <pc:sldLayoutChg chg="del">
          <pc:chgData name="gelly aroni" userId="4e6ae12d776d4d73" providerId="LiveId" clId="{FFFC8F31-9ED3-43A7-AFA3-F4FE363B9B24}" dt="2021-05-12T06:38:20.628" v="97" actId="2696"/>
          <pc:sldLayoutMkLst>
            <pc:docMk/>
            <pc:sldMasterMk cId="1356651466" sldId="2147483672"/>
            <pc:sldLayoutMk cId="1947940464" sldId="2147483682"/>
          </pc:sldLayoutMkLst>
        </pc:sldLayoutChg>
        <pc:sldLayoutChg chg="del">
          <pc:chgData name="gelly aroni" userId="4e6ae12d776d4d73" providerId="LiveId" clId="{FFFC8F31-9ED3-43A7-AFA3-F4FE363B9B24}" dt="2021-05-12T06:38:20.628" v="97" actId="2696"/>
          <pc:sldLayoutMkLst>
            <pc:docMk/>
            <pc:sldMasterMk cId="1356651466" sldId="2147483672"/>
            <pc:sldLayoutMk cId="1156095714" sldId="2147483683"/>
          </pc:sldLayoutMkLst>
        </pc:sldLayoutChg>
      </pc:sldMasterChg>
      <pc:sldMasterChg chg="del delSldLayout">
        <pc:chgData name="gelly aroni" userId="4e6ae12d776d4d73" providerId="LiveId" clId="{FFFC8F31-9ED3-43A7-AFA3-F4FE363B9B24}" dt="2021-05-12T07:05:27.880" v="497" actId="2696"/>
        <pc:sldMasterMkLst>
          <pc:docMk/>
          <pc:sldMasterMk cId="1378650696" sldId="2147483672"/>
        </pc:sldMasterMkLst>
        <pc:sldLayoutChg chg="del">
          <pc:chgData name="gelly aroni" userId="4e6ae12d776d4d73" providerId="LiveId" clId="{FFFC8F31-9ED3-43A7-AFA3-F4FE363B9B24}" dt="2021-05-12T07:05:27.880" v="497" actId="2696"/>
          <pc:sldLayoutMkLst>
            <pc:docMk/>
            <pc:sldMasterMk cId="1378650696" sldId="2147483672"/>
            <pc:sldLayoutMk cId="1496134200" sldId="2147483673"/>
          </pc:sldLayoutMkLst>
        </pc:sldLayoutChg>
        <pc:sldLayoutChg chg="del">
          <pc:chgData name="gelly aroni" userId="4e6ae12d776d4d73" providerId="LiveId" clId="{FFFC8F31-9ED3-43A7-AFA3-F4FE363B9B24}" dt="2021-05-12T07:05:27.880" v="497" actId="2696"/>
          <pc:sldLayoutMkLst>
            <pc:docMk/>
            <pc:sldMasterMk cId="1378650696" sldId="2147483672"/>
            <pc:sldLayoutMk cId="3702593927" sldId="2147483674"/>
          </pc:sldLayoutMkLst>
        </pc:sldLayoutChg>
        <pc:sldLayoutChg chg="del">
          <pc:chgData name="gelly aroni" userId="4e6ae12d776d4d73" providerId="LiveId" clId="{FFFC8F31-9ED3-43A7-AFA3-F4FE363B9B24}" dt="2021-05-12T07:05:27.880" v="497" actId="2696"/>
          <pc:sldLayoutMkLst>
            <pc:docMk/>
            <pc:sldMasterMk cId="1378650696" sldId="2147483672"/>
            <pc:sldLayoutMk cId="1460625691" sldId="2147483675"/>
          </pc:sldLayoutMkLst>
        </pc:sldLayoutChg>
        <pc:sldLayoutChg chg="del">
          <pc:chgData name="gelly aroni" userId="4e6ae12d776d4d73" providerId="LiveId" clId="{FFFC8F31-9ED3-43A7-AFA3-F4FE363B9B24}" dt="2021-05-12T07:05:27.880" v="497" actId="2696"/>
          <pc:sldLayoutMkLst>
            <pc:docMk/>
            <pc:sldMasterMk cId="1378650696" sldId="2147483672"/>
            <pc:sldLayoutMk cId="2508513834" sldId="2147483676"/>
          </pc:sldLayoutMkLst>
        </pc:sldLayoutChg>
        <pc:sldLayoutChg chg="del">
          <pc:chgData name="gelly aroni" userId="4e6ae12d776d4d73" providerId="LiveId" clId="{FFFC8F31-9ED3-43A7-AFA3-F4FE363B9B24}" dt="2021-05-12T07:05:27.880" v="497" actId="2696"/>
          <pc:sldLayoutMkLst>
            <pc:docMk/>
            <pc:sldMasterMk cId="1378650696" sldId="2147483672"/>
            <pc:sldLayoutMk cId="1840741516" sldId="2147483677"/>
          </pc:sldLayoutMkLst>
        </pc:sldLayoutChg>
        <pc:sldLayoutChg chg="del">
          <pc:chgData name="gelly aroni" userId="4e6ae12d776d4d73" providerId="LiveId" clId="{FFFC8F31-9ED3-43A7-AFA3-F4FE363B9B24}" dt="2021-05-12T07:05:27.880" v="497" actId="2696"/>
          <pc:sldLayoutMkLst>
            <pc:docMk/>
            <pc:sldMasterMk cId="1378650696" sldId="2147483672"/>
            <pc:sldLayoutMk cId="821847585" sldId="2147483678"/>
          </pc:sldLayoutMkLst>
        </pc:sldLayoutChg>
        <pc:sldLayoutChg chg="del">
          <pc:chgData name="gelly aroni" userId="4e6ae12d776d4d73" providerId="LiveId" clId="{FFFC8F31-9ED3-43A7-AFA3-F4FE363B9B24}" dt="2021-05-12T07:05:27.880" v="497" actId="2696"/>
          <pc:sldLayoutMkLst>
            <pc:docMk/>
            <pc:sldMasterMk cId="1378650696" sldId="2147483672"/>
            <pc:sldLayoutMk cId="2106689259" sldId="2147483679"/>
          </pc:sldLayoutMkLst>
        </pc:sldLayoutChg>
        <pc:sldLayoutChg chg="del">
          <pc:chgData name="gelly aroni" userId="4e6ae12d776d4d73" providerId="LiveId" clId="{FFFC8F31-9ED3-43A7-AFA3-F4FE363B9B24}" dt="2021-05-12T07:05:27.880" v="497" actId="2696"/>
          <pc:sldLayoutMkLst>
            <pc:docMk/>
            <pc:sldMasterMk cId="1378650696" sldId="2147483672"/>
            <pc:sldLayoutMk cId="274583863" sldId="2147483680"/>
          </pc:sldLayoutMkLst>
        </pc:sldLayoutChg>
        <pc:sldLayoutChg chg="del">
          <pc:chgData name="gelly aroni" userId="4e6ae12d776d4d73" providerId="LiveId" clId="{FFFC8F31-9ED3-43A7-AFA3-F4FE363B9B24}" dt="2021-05-12T07:05:27.880" v="497" actId="2696"/>
          <pc:sldLayoutMkLst>
            <pc:docMk/>
            <pc:sldMasterMk cId="1378650696" sldId="2147483672"/>
            <pc:sldLayoutMk cId="1179089218" sldId="2147483681"/>
          </pc:sldLayoutMkLst>
        </pc:sldLayoutChg>
        <pc:sldLayoutChg chg="del">
          <pc:chgData name="gelly aroni" userId="4e6ae12d776d4d73" providerId="LiveId" clId="{FFFC8F31-9ED3-43A7-AFA3-F4FE363B9B24}" dt="2021-05-12T07:05:27.880" v="497" actId="2696"/>
          <pc:sldLayoutMkLst>
            <pc:docMk/>
            <pc:sldMasterMk cId="1378650696" sldId="2147483672"/>
            <pc:sldLayoutMk cId="4095086985" sldId="2147483682"/>
          </pc:sldLayoutMkLst>
        </pc:sldLayoutChg>
        <pc:sldLayoutChg chg="del">
          <pc:chgData name="gelly aroni" userId="4e6ae12d776d4d73" providerId="LiveId" clId="{FFFC8F31-9ED3-43A7-AFA3-F4FE363B9B24}" dt="2021-05-12T07:05:27.880" v="497" actId="2696"/>
          <pc:sldLayoutMkLst>
            <pc:docMk/>
            <pc:sldMasterMk cId="1378650696" sldId="2147483672"/>
            <pc:sldLayoutMk cId="2268161920" sldId="2147483683"/>
          </pc:sldLayoutMkLst>
        </pc:sldLayoutChg>
        <pc:sldLayoutChg chg="del">
          <pc:chgData name="gelly aroni" userId="4e6ae12d776d4d73" providerId="LiveId" clId="{FFFC8F31-9ED3-43A7-AFA3-F4FE363B9B24}" dt="2021-05-12T07:05:27.880" v="497" actId="2696"/>
          <pc:sldLayoutMkLst>
            <pc:docMk/>
            <pc:sldMasterMk cId="1378650696" sldId="2147483672"/>
            <pc:sldLayoutMk cId="388970173" sldId="2147483684"/>
          </pc:sldLayoutMkLst>
        </pc:sldLayoutChg>
      </pc:sldMasterChg>
      <pc:sldMasterChg chg="del delSldLayout">
        <pc:chgData name="gelly aroni" userId="4e6ae12d776d4d73" providerId="LiveId" clId="{FFFC8F31-9ED3-43A7-AFA3-F4FE363B9B24}" dt="2021-05-12T07:05:33.643" v="498" actId="2696"/>
        <pc:sldMasterMkLst>
          <pc:docMk/>
          <pc:sldMasterMk cId="1939119181" sldId="2147483685"/>
        </pc:sldMasterMkLst>
        <pc:sldLayoutChg chg="del">
          <pc:chgData name="gelly aroni" userId="4e6ae12d776d4d73" providerId="LiveId" clId="{FFFC8F31-9ED3-43A7-AFA3-F4FE363B9B24}" dt="2021-05-12T07:05:33.643" v="498" actId="2696"/>
          <pc:sldLayoutMkLst>
            <pc:docMk/>
            <pc:sldMasterMk cId="1939119181" sldId="2147483685"/>
            <pc:sldLayoutMk cId="1835536889" sldId="2147483686"/>
          </pc:sldLayoutMkLst>
        </pc:sldLayoutChg>
        <pc:sldLayoutChg chg="del">
          <pc:chgData name="gelly aroni" userId="4e6ae12d776d4d73" providerId="LiveId" clId="{FFFC8F31-9ED3-43A7-AFA3-F4FE363B9B24}" dt="2021-05-12T07:05:33.643" v="498" actId="2696"/>
          <pc:sldLayoutMkLst>
            <pc:docMk/>
            <pc:sldMasterMk cId="1939119181" sldId="2147483685"/>
            <pc:sldLayoutMk cId="2721631293" sldId="2147483687"/>
          </pc:sldLayoutMkLst>
        </pc:sldLayoutChg>
        <pc:sldLayoutChg chg="del">
          <pc:chgData name="gelly aroni" userId="4e6ae12d776d4d73" providerId="LiveId" clId="{FFFC8F31-9ED3-43A7-AFA3-F4FE363B9B24}" dt="2021-05-12T07:05:33.643" v="498" actId="2696"/>
          <pc:sldLayoutMkLst>
            <pc:docMk/>
            <pc:sldMasterMk cId="1939119181" sldId="2147483685"/>
            <pc:sldLayoutMk cId="801102287" sldId="2147483688"/>
          </pc:sldLayoutMkLst>
        </pc:sldLayoutChg>
        <pc:sldLayoutChg chg="del">
          <pc:chgData name="gelly aroni" userId="4e6ae12d776d4d73" providerId="LiveId" clId="{FFFC8F31-9ED3-43A7-AFA3-F4FE363B9B24}" dt="2021-05-12T07:05:33.643" v="498" actId="2696"/>
          <pc:sldLayoutMkLst>
            <pc:docMk/>
            <pc:sldMasterMk cId="1939119181" sldId="2147483685"/>
            <pc:sldLayoutMk cId="4191314813" sldId="2147483689"/>
          </pc:sldLayoutMkLst>
        </pc:sldLayoutChg>
        <pc:sldLayoutChg chg="del">
          <pc:chgData name="gelly aroni" userId="4e6ae12d776d4d73" providerId="LiveId" clId="{FFFC8F31-9ED3-43A7-AFA3-F4FE363B9B24}" dt="2021-05-12T07:05:33.643" v="498" actId="2696"/>
          <pc:sldLayoutMkLst>
            <pc:docMk/>
            <pc:sldMasterMk cId="1939119181" sldId="2147483685"/>
            <pc:sldLayoutMk cId="807257760" sldId="2147483690"/>
          </pc:sldLayoutMkLst>
        </pc:sldLayoutChg>
        <pc:sldLayoutChg chg="del">
          <pc:chgData name="gelly aroni" userId="4e6ae12d776d4d73" providerId="LiveId" clId="{FFFC8F31-9ED3-43A7-AFA3-F4FE363B9B24}" dt="2021-05-12T07:05:33.643" v="498" actId="2696"/>
          <pc:sldLayoutMkLst>
            <pc:docMk/>
            <pc:sldMasterMk cId="1939119181" sldId="2147483685"/>
            <pc:sldLayoutMk cId="673174273" sldId="2147483691"/>
          </pc:sldLayoutMkLst>
        </pc:sldLayoutChg>
        <pc:sldLayoutChg chg="del">
          <pc:chgData name="gelly aroni" userId="4e6ae12d776d4d73" providerId="LiveId" clId="{FFFC8F31-9ED3-43A7-AFA3-F4FE363B9B24}" dt="2021-05-12T07:05:33.643" v="498" actId="2696"/>
          <pc:sldLayoutMkLst>
            <pc:docMk/>
            <pc:sldMasterMk cId="1939119181" sldId="2147483685"/>
            <pc:sldLayoutMk cId="2491182982" sldId="2147483692"/>
          </pc:sldLayoutMkLst>
        </pc:sldLayoutChg>
        <pc:sldLayoutChg chg="del">
          <pc:chgData name="gelly aroni" userId="4e6ae12d776d4d73" providerId="LiveId" clId="{FFFC8F31-9ED3-43A7-AFA3-F4FE363B9B24}" dt="2021-05-12T07:05:33.643" v="498" actId="2696"/>
          <pc:sldLayoutMkLst>
            <pc:docMk/>
            <pc:sldMasterMk cId="1939119181" sldId="2147483685"/>
            <pc:sldLayoutMk cId="2561424175" sldId="2147483693"/>
          </pc:sldLayoutMkLst>
        </pc:sldLayoutChg>
        <pc:sldLayoutChg chg="del">
          <pc:chgData name="gelly aroni" userId="4e6ae12d776d4d73" providerId="LiveId" clId="{FFFC8F31-9ED3-43A7-AFA3-F4FE363B9B24}" dt="2021-05-12T07:05:33.643" v="498" actId="2696"/>
          <pc:sldLayoutMkLst>
            <pc:docMk/>
            <pc:sldMasterMk cId="1939119181" sldId="2147483685"/>
            <pc:sldLayoutMk cId="4105400936" sldId="2147483694"/>
          </pc:sldLayoutMkLst>
        </pc:sldLayoutChg>
        <pc:sldLayoutChg chg="del">
          <pc:chgData name="gelly aroni" userId="4e6ae12d776d4d73" providerId="LiveId" clId="{FFFC8F31-9ED3-43A7-AFA3-F4FE363B9B24}" dt="2021-05-12T07:05:33.643" v="498" actId="2696"/>
          <pc:sldLayoutMkLst>
            <pc:docMk/>
            <pc:sldMasterMk cId="1939119181" sldId="2147483685"/>
            <pc:sldLayoutMk cId="2911744401" sldId="2147483695"/>
          </pc:sldLayoutMkLst>
        </pc:sldLayoutChg>
        <pc:sldLayoutChg chg="del">
          <pc:chgData name="gelly aroni" userId="4e6ae12d776d4d73" providerId="LiveId" clId="{FFFC8F31-9ED3-43A7-AFA3-F4FE363B9B24}" dt="2021-05-12T07:05:33.643" v="498" actId="2696"/>
          <pc:sldLayoutMkLst>
            <pc:docMk/>
            <pc:sldMasterMk cId="1939119181" sldId="2147483685"/>
            <pc:sldLayoutMk cId="3982421629" sldId="21474836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7361C-609A-4B08-8307-585AFC16CC12}" type="datetimeFigureOut">
              <a:rPr lang="el-GR" smtClean="0"/>
              <a:t>18/5/2021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721C7-2F5A-48E1-8CE7-7B3B934379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23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21C7-2F5A-48E1-8CE7-7B3B9343790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242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21C7-2F5A-48E1-8CE7-7B3B9343790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90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not an easy task. But as the Nobel awarded Greek poet </a:t>
            </a:r>
            <a:r>
              <a:rPr lang="en-US" dirty="0" err="1"/>
              <a:t>Odysseas</a:t>
            </a:r>
            <a:r>
              <a:rPr lang="en-US" dirty="0"/>
              <a:t> Elytis wrote: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21C7-2F5A-48E1-8CE7-7B3B9343790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42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21C7-2F5A-48E1-8CE7-7B3B9343790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5F9CEA-EDC5-4A21-8D0C-7E3E25061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F542B11-D9EE-49B5-A1BD-C0965F9AD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C59180-76E2-4A96-B029-C10FFAB9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18/5/2021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2D35966-1F0A-4B60-A394-5D6ECB3B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40C077-E155-4623-82A9-D0319771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639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58A228-D8D2-4246-803F-E9F17B99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3FCC75A-CED3-447F-8CF9-A52900128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D8DBAB-A5EB-4620-A07F-1B5492A3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18/5/2021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8A4EBB-EEFD-48A2-907E-80CC899F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B96AE5B-352F-4F9C-B9C8-AF8C7FE8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52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2CAB6DE-2A13-4E34-B5AC-55DAA3D3D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E820F3F-510D-43C6-8E06-C57073057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5E5924-F952-4250-9EAE-AD609586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18/5/2021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7F979B-B184-4397-A61C-0BEF1F6C1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5A22C0-26D5-4A9E-A40C-2D936D8D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32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F9EA24DA-2179-46B8-B648-C350426C84A4}"/>
              </a:ext>
            </a:extLst>
          </p:cNvPr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CC2988C9-DB11-4167-B578-E310E8E5E3DE}"/>
              </a:ext>
            </a:extLst>
          </p:cNvPr>
          <p:cNvCxnSpPr/>
          <p:nvPr/>
        </p:nvCxnSpPr>
        <p:spPr>
          <a:xfrm>
            <a:off x="1979084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15DC7F1-1AEB-4A6F-9433-58446567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3ACB0E-32D0-4C24-9E74-740B2A59AE34}" type="datetimeFigureOut">
              <a:rPr lang="el-GR"/>
              <a:pPr>
                <a:defRPr/>
              </a:pPr>
              <a:t>18/5/2021</a:t>
            </a:fld>
            <a:endParaRPr lang="el-G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6AD29E-994B-4380-ADC0-EDFCBFAC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34DDA01-F4B7-4652-898E-1135A5D2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538EBC-26F4-4DCB-A44B-0DAED302419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60897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A0BB3-C560-45FC-9F34-F2F0DDB0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1D29-C4E1-4164-97B6-D4D9344E99B8}" type="datetimeFigureOut">
              <a:rPr lang="el-GR"/>
              <a:pPr>
                <a:defRPr/>
              </a:pPr>
              <a:t>18/5/2021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2D9F4-43E4-4559-BC22-305646C5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72CB3-1285-4727-900C-FCD87B92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9D392-DBB4-417E-9E98-0DA8600156F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3733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4CBAA0FB-92A6-4E80-99D4-0FE34EEF8994}"/>
              </a:ext>
            </a:extLst>
          </p:cNvPr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0F8620-14F7-45A8-BBB3-8B84A326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5627-BB6C-4F56-8F9B-2CDB8020631A}" type="datetimeFigureOut">
              <a:rPr lang="el-GR"/>
              <a:pPr>
                <a:defRPr/>
              </a:pPr>
              <a:t>18/5/2021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3D47E6-DF5E-4C25-AB61-6EFFDE4D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E01A4B-0B42-40FB-A002-A7FA8B47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6AE4D6-EF74-4318-8728-D9CB5B6749A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4669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A9FBB5-9F25-4198-89E6-5A7CBFEF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9CCD6-2B34-436C-ABA0-509A117A0B43}" type="datetimeFigureOut">
              <a:rPr lang="el-GR"/>
              <a:pPr>
                <a:defRPr/>
              </a:pPr>
              <a:t>18/5/2021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5AB15F-DEEA-4CEE-93A9-82548619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2C7432-84BB-4849-B874-042A92D5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2C50-388C-4A99-B150-44F8333BC6D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20045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31F295-ED6D-4BEE-9A13-5521EEF8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FA1D-12AB-4868-AF76-97128A7741CF}" type="datetimeFigureOut">
              <a:rPr lang="el-GR"/>
              <a:pPr>
                <a:defRPr/>
              </a:pPr>
              <a:t>18/5/2021</a:t>
            </a:fld>
            <a:endParaRPr 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1C1122-7781-431B-989C-6A871CF1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A09E08-DAC4-411E-8962-723C191D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85357-8D47-420B-9107-C5A1DB95D4C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23425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3801DF-C08F-4277-89D4-572F486A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B00C-701B-4D3B-A7CB-E497F0AA0078}" type="datetimeFigureOut">
              <a:rPr lang="el-GR"/>
              <a:pPr>
                <a:defRPr/>
              </a:pPr>
              <a:t>18/5/2021</a:t>
            </a:fld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368079-69D6-43C1-95AD-792B0772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2AB6BA-DF8B-473E-982C-CC963AE8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1758-CF46-4C91-84E5-AB6E01482A6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11521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1595FB-AECF-4E8C-A760-DF591C5F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D550-A184-4EE4-AE02-FD7083CE77A5}" type="datetimeFigureOut">
              <a:rPr lang="el-GR"/>
              <a:pPr>
                <a:defRPr/>
              </a:pPr>
              <a:t>18/5/2021</a:t>
            </a:fld>
            <a:endParaRPr lang="el-G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F2BF36-9397-4A11-97F0-37118FC5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CB72D9-C69B-4989-956C-AD6D0A0A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F7A6-398E-45AB-920A-F882F13A2D1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404130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2" y="1097280"/>
            <a:ext cx="553285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B2D102-2E29-42B0-910A-08D5A5F8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D3F6-5B0A-41B4-A7C4-AF7534115C05}" type="datetimeFigureOut">
              <a:rPr lang="el-GR"/>
              <a:pPr>
                <a:defRPr/>
              </a:pPr>
              <a:t>18/5/2021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75FE85-8E54-4898-82EB-213220EB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AAC7D0-7FC0-49E1-AA2D-AD9FA123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3E3E-0D28-4A99-8359-961F5BCF915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1181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5B20B1-AC07-4A16-98A6-65C04317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79A2EB-FD10-4C0D-9699-B911AA790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0EA43B5-2B12-454A-9BB9-F998B181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18/5/2021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64E6B6-B0B4-4138-AFD7-99214732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26E818-AA87-43E2-ADD2-9BF3DF7B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448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0" y="1069848"/>
            <a:ext cx="5676937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E7BB90-E450-4BFD-9FDA-B439E2D3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4BB4-95FA-45AF-8F79-5E5D168FA504}" type="datetimeFigureOut">
              <a:rPr lang="el-GR"/>
              <a:pPr>
                <a:defRPr/>
              </a:pPr>
              <a:t>18/5/2021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4D41C1-BF27-47F6-9B2A-954A2F2F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E73CF9-775F-43F6-A056-646672B8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9F99-083F-4D49-828E-D75DE8DDF4E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47800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B3211-16F1-4729-BF82-A9A04033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592A-4324-4CEE-8A3F-D83EDC306EAA}" type="datetimeFigureOut">
              <a:rPr lang="el-GR"/>
              <a:pPr>
                <a:defRPr/>
              </a:pPr>
              <a:t>18/5/2021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0BB63-2119-4E25-8AE4-5E0C62AA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4BE26-4C13-4584-A5BE-DFD858E1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60E4-7709-40EC-B092-577DC81B330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134918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9A6E1-6735-4A42-A464-5E5FD5FE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28FD-AF74-4264-BDE9-60D3DA06F891}" type="datetimeFigureOut">
              <a:rPr lang="el-GR"/>
              <a:pPr>
                <a:defRPr/>
              </a:pPr>
              <a:t>18/5/2021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8749F-D666-45EE-8A23-11E62263D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E36FB-9A4E-4DE3-BA78-AE0BC128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EF490-6F8E-4B16-A14E-B424774F2DC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308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F63B69-5032-4AA8-8158-DA1B40A3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B191E11-5385-4AF4-8A66-8E08991D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908E6D-757D-4800-801A-2173D3BD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18/5/2021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5A2C7D-34F2-45E6-8DA8-A7AF1FF5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67DD7A-8F7D-4DC6-A05F-6027145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698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213F01-A984-410F-8E3E-6D3E3591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669D92-7631-483A-883D-72A4B5802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2C4729B-21A9-4EA6-9065-241F51BE7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9B27442-0A59-4A2C-A366-1A319481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18/5/2021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168254E-9D03-42DA-A4DA-515CAA42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AC0DD98-6410-4FBD-8C2A-E5F62161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919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000A6E-46BB-411B-B2F1-8FFBDE69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986B3AB-6F87-4FE6-8E4D-84019D368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FFE9D6C-A592-45F2-BE3C-86F4FB0B7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19AD7A6-44C0-4A85-9F1F-9484B8B71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6FB0E6C-746A-4052-AA13-8D3DCF931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5D1F754-3F7A-4B27-87FF-25FFE810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18/5/2021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8D547E1-76FA-4E22-AF6C-0F15AB68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4C3BCAE-5C21-43DE-AADA-FEDB635E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83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33045F-754D-4BA3-A060-F4E75778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26B7A44-A643-4563-9256-A343A441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18/5/2021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E57422A-739F-46BC-99CD-11EF6108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190077D-6C68-4E9B-809E-6A5CF8E5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22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D0232B7-3D7F-44CA-9B3C-ABF060B8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18/5/2021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86101A9-B365-425B-82A8-D74138D84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29363E1-6D72-4748-851B-D6D1FEE3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37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22909E-4EC5-4B65-92CC-07D5D7AF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E00CA5-D473-420A-A572-46924B058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ACFCC62-638F-425E-826E-E5E24F3AE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C031EF5-3FF8-4FE0-823C-9866230D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18/5/2021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C3100F8-184F-46B1-A545-06B850BE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EF0356F-B79D-4A1F-B940-F80FCF5B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117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FD6CFC-FE77-4A55-AD81-8AA1C79B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CD42005-EBDA-4503-94BB-9D691A15D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C109E1F-C48F-4D1B-8B7E-D6CB672EA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A16F9B3-A4B6-47CF-A1B5-99445E72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503A-517F-46CD-BB05-0271D305BE69}" type="datetimeFigureOut">
              <a:rPr lang="el-GR" smtClean="0"/>
              <a:t>18/5/2021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08EF598-992A-4489-812A-522FE826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E59EAD8-EDDF-437E-921D-A857263D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51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69C9B41-2131-4222-96D4-FCE60EF5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0A43424-9266-42CE-ADE3-28CD9B0B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12099D-C209-4822-B4A8-ACE93A17C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503A-517F-46CD-BB05-0271D305BE69}" type="datetimeFigureOut">
              <a:rPr lang="el-GR" smtClean="0"/>
              <a:t>18/5/2021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3F70304-811F-45A7-9BCE-B9CB32BD5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21E78C-AC51-4E79-A1DD-D2A1AEA9B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8F02E-F4BE-41FB-A5AB-A6C7F5F332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136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38AA3A-B762-4F64-8970-7AC2AAB2EFD0}"/>
              </a:ext>
            </a:extLst>
          </p:cNvPr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95F08EA-96D1-43AD-A454-E22382F379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43001" y="609601"/>
            <a:ext cx="987636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F1CDB0B-FF48-42DA-9B88-266C1ECC69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13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1C2F-3572-4BFF-BBBB-3B6F77D9A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3000" y="6224589"/>
            <a:ext cx="2328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2B222D-417F-45DA-BF96-C097A17F0688}" type="datetimeFigureOut">
              <a:rPr lang="el-GR"/>
              <a:pPr>
                <a:defRPr/>
              </a:pPr>
              <a:t>18/5/2021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7C081-F90A-4F45-B0AE-D76B16A98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9700" y="6224589"/>
            <a:ext cx="4718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2B8AD-21AA-4D14-8991-DD1260108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268" y="6224589"/>
            <a:ext cx="17060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733208D-C04E-40B9-B77D-C6E2F79638C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6440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.aroni@migration.gov.g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Τίτλος 4">
            <a:extLst>
              <a:ext uri="{FF2B5EF4-FFF2-40B4-BE49-F238E27FC236}">
                <a16:creationId xmlns:a16="http://schemas.microsoft.com/office/drawing/2014/main" id="{473E88B0-2D55-4EF9-9307-A80E3C00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9" y="640080"/>
            <a:ext cx="4683967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base"/>
            <a:r>
              <a:rPr lang="en-US" sz="2800" b="1" i="0" dirty="0">
                <a:effectLst/>
              </a:rPr>
              <a:t>Dr. Gelly Aroni</a:t>
            </a:r>
            <a:br>
              <a:rPr lang="en-US" sz="2600" b="0" i="0" dirty="0">
                <a:effectLst/>
              </a:rPr>
            </a:br>
            <a:r>
              <a:rPr lang="en-US" sz="2400" b="0" i="0" dirty="0">
                <a:effectLst/>
              </a:rPr>
              <a:t>Special Secretariat for the Protection of Unaccompanied Minors </a:t>
            </a:r>
            <a:br>
              <a:rPr lang="en-US" sz="2400" b="0" i="0" dirty="0">
                <a:effectLst/>
              </a:rPr>
            </a:br>
            <a:r>
              <a:rPr lang="en-US" sz="2400" b="0" i="0" dirty="0">
                <a:effectLst/>
              </a:rPr>
              <a:t>Ministry of Migration and Asylum, Greece</a:t>
            </a:r>
            <a:br>
              <a:rPr lang="en-US" sz="2400" b="0" i="0" dirty="0">
                <a:effectLst/>
              </a:rPr>
            </a:br>
            <a:br>
              <a:rPr lang="en-US" sz="2600" b="0" i="0" dirty="0">
                <a:effectLst/>
              </a:rPr>
            </a:br>
            <a:r>
              <a:rPr lang="en-US" sz="2600" b="0" i="0" dirty="0">
                <a:effectLst/>
                <a:hlinkClick r:id="rId2"/>
              </a:rPr>
              <a:t>a.aroni@migration.gov.gr</a:t>
            </a:r>
            <a:br>
              <a:rPr lang="en-US" sz="2600" b="0" i="0" dirty="0">
                <a:effectLst/>
              </a:rPr>
            </a:br>
            <a:endParaRPr lang="en-US" sz="2600" b="0" i="0" dirty="0">
              <a:effectLst/>
            </a:endParaRP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Θέση περιεχομένου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A940948-46F2-43AB-91E3-F62081A35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99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85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Θέση περιεχομένου 7" descr="Εικόνα που περιέχει κείμενο, άτομο, εσωτερικό, γραφείο&#10;&#10;Περιγραφή που δημιουργήθηκε αυτόματα">
            <a:extLst>
              <a:ext uri="{FF2B5EF4-FFF2-40B4-BE49-F238E27FC236}">
                <a16:creationId xmlns:a16="http://schemas.microsoft.com/office/drawing/2014/main" id="{DD51290D-ACD7-4686-B9BC-2885EE380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7571" b="1520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EA1D2454-E223-4848-ADDF-E22444E6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7951" y="1052031"/>
            <a:ext cx="5213170" cy="5301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700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         Challenges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70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dominant school practice is still based upon the values, norms and experiences of the native population.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Curriculum bias values majority culture.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Inappropriate 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 tests.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Clustering of migrant and refugee students in underperforming schools.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Technological innovation and digital tools put into the spotlight due to COVID-19 crisis have widened inequalities instead of narrowing them. 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1927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E5823B9-4ED7-4F14-BED4-2779FC83A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          Opportunities</a:t>
            </a:r>
          </a:p>
        </p:txBody>
      </p:sp>
      <p:pic>
        <p:nvPicPr>
          <p:cNvPr id="6" name="Θέση περιεχομένου 5" descr="Εικόνα που περιέχει υπαίθριος, περίγραμμα, φως, σκού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BF4C356A-749B-4EA2-9DA5-5F651A6F1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8A055BC-AA24-4796-8808-945E4A0C0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l-G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l-G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“Refugee students brings to school wealth and challenge</a:t>
            </a:r>
            <a:r>
              <a:rPr kumimoji="0" lang="mr-IN" altLang="el-G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angal" panose="02040503050203030202" pitchFamily="18" charset="0"/>
                <a:cs typeface="Mangal" panose="02040503050203030202" pitchFamily="18" charset="0"/>
              </a:rPr>
              <a:t>…</a:t>
            </a:r>
            <a:r>
              <a:rPr kumimoji="0" lang="en-US" altLang="el-G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.. If these children have been </a:t>
            </a:r>
            <a:r>
              <a:rPr kumimoji="0" lang="en-US" altLang="el-G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so competent </a:t>
            </a:r>
            <a:r>
              <a:rPr kumimoji="0" lang="en-US" altLang="el-G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to survive everything they had to, then we have a lot to learn from them”.         </a:t>
            </a:r>
            <a:r>
              <a:rPr kumimoji="0" lang="en-US" alt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School Principal </a:t>
            </a: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349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δέντρο, έδαφος, παιδί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FF752AF4-FED4-432B-8CAF-8BB38B7CA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62" r="1" b="29192"/>
          <a:stretch/>
        </p:blipFill>
        <p:spPr>
          <a:xfrm>
            <a:off x="4166504" y="10"/>
            <a:ext cx="8025495" cy="3067040"/>
          </a:xfrm>
          <a:prstGeom prst="rect">
            <a:avLst/>
          </a:prstGeom>
        </p:spPr>
      </p:pic>
      <p:pic>
        <p:nvPicPr>
          <p:cNvPr id="12294" name="Picture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72EBAA9-A6F7-4A73-B276-3E91B9DAE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0" r="-2" b="20378"/>
          <a:stretch/>
        </p:blipFill>
        <p:spPr bwMode="auto">
          <a:xfrm>
            <a:off x="20" y="3790950"/>
            <a:ext cx="830578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472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0" name="Content Placeholder 4" descr="Εικόνα που περιέχει έδαφο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375AF934-DBE4-4966-ACEE-FB10C338C1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8" r="3074" b="3"/>
          <a:stretch/>
        </p:blipFill>
        <p:spPr bwMode="auto"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Εικόνα 1" descr="Εικόνα που περιέχει άτομο, έδαφος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0D176F2-809B-407E-BA83-987C58FE89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4" b="2996"/>
          <a:stretch/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718280-070E-478A-A01E-9B7F69812713}"/>
              </a:ext>
            </a:extLst>
          </p:cNvPr>
          <p:cNvSpPr txBox="1"/>
          <p:nvPr/>
        </p:nvSpPr>
        <p:spPr>
          <a:xfrm>
            <a:off x="7722534" y="2572156"/>
            <a:ext cx="36630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marR="0" lvl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Calibri" panose="020F0502020204030204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new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asset-based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approach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needed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which highlights what these students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contrast to the often-used deficit-based thinking which emphasize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what they lack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Θέση περιεχομένου 5" descr="Εικόνα που περιέχει εσωτερικό, δάπεδο, έπιπλα, ακαταστασία&#10;&#10;Περιγραφή που δημιουργήθηκε αυτόματα">
            <a:extLst>
              <a:ext uri="{FF2B5EF4-FFF2-40B4-BE49-F238E27FC236}">
                <a16:creationId xmlns:a16="http://schemas.microsoft.com/office/drawing/2014/main" id="{50FD1866-E000-4943-A18E-316DEE949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5" r="-2" b="1023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Εικόνα 7" descr="Εικόνα που περιέχει δέντρο, ουρανός, υπαίθριο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BE65A33B-5BB0-4877-98AF-43FA6276B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2" r="-2" b="19124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B71721C-FCFB-460B-B7F0-C0DDAC9E3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017" y="230819"/>
            <a:ext cx="5213568" cy="6290699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srgbClr val="000000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dirty="0">
                <a:solidFill>
                  <a:srgbClr val="000000"/>
                </a:solidFill>
                <a:latin typeface="Calibri" panose="020F0502020204030204"/>
              </a:rPr>
              <a:t>Migrant and refugee students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bring with them a wide array of skills and strengths to classrooms and communities.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dirty="0">
              <a:solidFill>
                <a:srgbClr val="000000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have navigated multiple countries and schools, and their persistence, perseverance and adaptation skills are striking. Some have demonstrated tremendous resilience, surviving natural disasters, armed conflicts, wars, refugee camps.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have determination, courage, and problem-solving skills.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speak two, three, and sometimes as many as four  languages.</a:t>
            </a:r>
            <a:endParaRPr kumimoji="0" lang="en-US" sz="1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57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99106C1-F2E9-4A9A-B4E5-DB5C0B814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698" y="1468033"/>
            <a:ext cx="4021583" cy="48167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language acquisition they acculturate faster than their parents whom they assist in translation, mediation and other cultural bridging.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school, they support classmates, bridging the gap between teachers and the most recent arrivals.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Outside of class, they often work long hours to help support their families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they act as essential caregivers to younger siblings, </a:t>
            </a:r>
            <a:r>
              <a:rPr kumimoji="0" lang="en-US" alt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especially girls.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can make us appreciate our life and everything we take for granted.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FC7F9F2-339C-4CE3-82A7-6C105C5A7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651"/>
          <a:stretch/>
        </p:blipFill>
        <p:spPr>
          <a:xfrm>
            <a:off x="4636963" y="10"/>
            <a:ext cx="7555037" cy="3383270"/>
          </a:xfrm>
          <a:prstGeom prst="rect">
            <a:avLst/>
          </a:prstGeom>
        </p:spPr>
      </p:pic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973FA20-67EC-4A40-871E-BCDBC17D9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349" r="-2" b="26925"/>
          <a:stretch/>
        </p:blipFill>
        <p:spPr>
          <a:xfrm>
            <a:off x="4639056" y="3474720"/>
            <a:ext cx="755294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4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Θέση περιεχομένου 5" descr="Εικόνα που περιέχει κείμενο, άτομο, κορίτσι, μικρός&#10;&#10;Περιγραφή που δημιουργήθηκε αυτόματα">
            <a:extLst>
              <a:ext uri="{FF2B5EF4-FFF2-40B4-BE49-F238E27FC236}">
                <a16:creationId xmlns:a16="http://schemas.microsoft.com/office/drawing/2014/main" id="{1E6FC373-64D1-4680-960F-59AD935DB1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0" r="-1" b="-1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74B0F8F8-E4C3-48B4-9359-C270726D92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6" r="-2" b="-2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057113-A678-43BF-8E6F-0AAC42A8109F}"/>
              </a:ext>
            </a:extLst>
          </p:cNvPr>
          <p:cNvSpPr txBox="1"/>
          <p:nvPr/>
        </p:nvSpPr>
        <p:spPr>
          <a:xfrm>
            <a:off x="6409151" y="1082115"/>
            <a:ext cx="476779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Ethics education can contribute to </a:t>
            </a:r>
            <a:r>
              <a:rPr kumimoji="0" lang="en-US" alt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socio-emotional learning as it</a:t>
            </a:r>
            <a:r>
              <a:rPr kumimoji="0" lang="en-US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values </a:t>
            </a:r>
            <a:r>
              <a:rPr kumimoji="0" lang="en-US" altLang="el-GR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being</a:t>
            </a:r>
            <a:r>
              <a:rPr kumimoji="0" lang="en-US" altLang="el-G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rather than doing, promoting learners’ wellbeing</a:t>
            </a:r>
            <a:r>
              <a:rPr kumimoji="0" lang="en-US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 can mitigate the psychosocial impact of conflict and disasters by providing a safe and stable learning environment restoring a sense of normalcy, dignity and hope by offering structured, appropriate and supportive activities.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4025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 που περιέχει κείμενο, άτομο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E6FB514F-719B-4693-8B3A-C10A6449B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20833"/>
          <a:stretch/>
        </p:blipFill>
        <p:spPr>
          <a:xfrm>
            <a:off x="0" y="10"/>
            <a:ext cx="1219200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E1B41E2-6FEF-45E9-A2C4-715F5A55E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8240" y="3557932"/>
            <a:ext cx="5552089" cy="3131392"/>
          </a:xfrm>
        </p:spPr>
        <p:txBody>
          <a:bodyPr vert="horz" lIns="91440" tIns="45720" rIns="91440" bIns="45720" rtlCol="0">
            <a:normAutofit/>
          </a:bodyPr>
          <a:lstStyle/>
          <a:p>
            <a:pPr marL="34925" marR="0" lvl="0" algn="ctr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6B727"/>
              </a:buClr>
              <a:buSzPct val="8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Greece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98% Christian Orthodox </a:t>
            </a:r>
          </a:p>
          <a:p>
            <a:pPr marL="34925" marR="0" lvl="0" algn="ctr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A6B727"/>
              </a:buClr>
              <a:buSzPct val="80000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Learning to Live Together 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can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contribute to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Interfaith dimension of ethics education  in a country that is considered largely mono-ethnic, mono-cultural and mono-religious.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989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Θέση περιεχομένου 7" descr="Εικόνα που περιέχει υπαίθριος, άτομο, ουρανός, πλήθος&#10;&#10;Περιγραφή που δημιουργήθηκε αυτόματα">
            <a:extLst>
              <a:ext uri="{FF2B5EF4-FFF2-40B4-BE49-F238E27FC236}">
                <a16:creationId xmlns:a16="http://schemas.microsoft.com/office/drawing/2014/main" id="{15169BF8-275D-41A8-B942-5058A6ECCC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r="3804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6D60F2C-24E5-46E8-AB35-DD26C68A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142" y="1287261"/>
            <a:ext cx="4101483" cy="488970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        </a:t>
            </a:r>
            <a:r>
              <a:rPr lang="en-US" dirty="0"/>
              <a:t>“When you cannot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 find spring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   you make it”</a:t>
            </a:r>
          </a:p>
          <a:p>
            <a:pPr marL="0" indent="0" algn="ctr">
              <a:buNone/>
            </a:pPr>
            <a:r>
              <a:rPr lang="en-US" sz="2000"/>
              <a:t>      </a:t>
            </a:r>
            <a:r>
              <a:rPr lang="en-US" sz="1600" i="1" dirty="0" err="1"/>
              <a:t>Odysseas</a:t>
            </a:r>
            <a:r>
              <a:rPr lang="en-US" sz="1600" i="1" dirty="0"/>
              <a:t> Elytis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</a:t>
            </a:r>
          </a:p>
          <a:p>
            <a:pPr marL="0" indent="0">
              <a:buNone/>
            </a:pPr>
            <a:r>
              <a:rPr lang="en-US" sz="2000" dirty="0"/>
              <a:t>                            </a:t>
            </a: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1116121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451</Words>
  <Application>Microsoft Office PowerPoint</Application>
  <PresentationFormat>Ευρεία οθόνη</PresentationFormat>
  <Paragraphs>51</Paragraphs>
  <Slides>9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Wingdings</vt:lpstr>
      <vt:lpstr>Θέμα του Office</vt:lpstr>
      <vt:lpstr>Basis</vt:lpstr>
      <vt:lpstr>Dr. Gelly Aroni Special Secretariat for the Protection of Unaccompanied Minors  Ministry of Migration and Asylum, Greece  a.aroni@migration.gov.gr </vt:lpstr>
      <vt:lpstr>Παρουσίαση του PowerPoint</vt:lpstr>
      <vt:lpstr>          Opportunities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Angeliki (Gelly) Aroni Special Secretariat for the Protection of Unaccompanied Minors  Ministry of Migration and Asylum, Greece  a.aroni@migration.gov.gr</dc:title>
  <dc:creator>gelly aroni</dc:creator>
  <cp:lastModifiedBy>gelly aroni</cp:lastModifiedBy>
  <cp:revision>35</cp:revision>
  <dcterms:created xsi:type="dcterms:W3CDTF">2021-04-16T07:39:53Z</dcterms:created>
  <dcterms:modified xsi:type="dcterms:W3CDTF">2021-05-18T07:53:07Z</dcterms:modified>
</cp:coreProperties>
</file>